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76"/>
  </p:notesMasterIdLst>
  <p:sldIdLst>
    <p:sldId id="256" r:id="rId2"/>
    <p:sldId id="259" r:id="rId3"/>
    <p:sldId id="263" r:id="rId4"/>
    <p:sldId id="258" r:id="rId5"/>
    <p:sldId id="264" r:id="rId6"/>
    <p:sldId id="271" r:id="rId7"/>
    <p:sldId id="272" r:id="rId8"/>
    <p:sldId id="273" r:id="rId9"/>
    <p:sldId id="274" r:id="rId10"/>
    <p:sldId id="276" r:id="rId11"/>
    <p:sldId id="277" r:id="rId12"/>
    <p:sldId id="278" r:id="rId13"/>
    <p:sldId id="279" r:id="rId14"/>
    <p:sldId id="280" r:id="rId15"/>
    <p:sldId id="275" r:id="rId16"/>
    <p:sldId id="281" r:id="rId17"/>
    <p:sldId id="282" r:id="rId18"/>
    <p:sldId id="283" r:id="rId19"/>
    <p:sldId id="284" r:id="rId20"/>
    <p:sldId id="286" r:id="rId21"/>
    <p:sldId id="287" r:id="rId22"/>
    <p:sldId id="288" r:id="rId23"/>
    <p:sldId id="289" r:id="rId24"/>
    <p:sldId id="285" r:id="rId25"/>
    <p:sldId id="265" r:id="rId26"/>
    <p:sldId id="266" r:id="rId27"/>
    <p:sldId id="267" r:id="rId28"/>
    <p:sldId id="304" r:id="rId29"/>
    <p:sldId id="305" r:id="rId30"/>
    <p:sldId id="307" r:id="rId31"/>
    <p:sldId id="308" r:id="rId32"/>
    <p:sldId id="306" r:id="rId33"/>
    <p:sldId id="309" r:id="rId34"/>
    <p:sldId id="310" r:id="rId35"/>
    <p:sldId id="311" r:id="rId36"/>
    <p:sldId id="312" r:id="rId37"/>
    <p:sldId id="313" r:id="rId38"/>
    <p:sldId id="314" r:id="rId39"/>
    <p:sldId id="315" r:id="rId40"/>
    <p:sldId id="269" r:id="rId41"/>
    <p:sldId id="316" r:id="rId42"/>
    <p:sldId id="317" r:id="rId43"/>
    <p:sldId id="318" r:id="rId44"/>
    <p:sldId id="319" r:id="rId45"/>
    <p:sldId id="320" r:id="rId46"/>
    <p:sldId id="321" r:id="rId47"/>
    <p:sldId id="322" r:id="rId48"/>
    <p:sldId id="324" r:id="rId49"/>
    <p:sldId id="325" r:id="rId50"/>
    <p:sldId id="327" r:id="rId51"/>
    <p:sldId id="328" r:id="rId52"/>
    <p:sldId id="329" r:id="rId53"/>
    <p:sldId id="330" r:id="rId54"/>
    <p:sldId id="331" r:id="rId55"/>
    <p:sldId id="332" r:id="rId56"/>
    <p:sldId id="334" r:id="rId57"/>
    <p:sldId id="338" r:id="rId58"/>
    <p:sldId id="339" r:id="rId59"/>
    <p:sldId id="335" r:id="rId60"/>
    <p:sldId id="336" r:id="rId61"/>
    <p:sldId id="337" r:id="rId62"/>
    <p:sldId id="333" r:id="rId63"/>
    <p:sldId id="290" r:id="rId64"/>
    <p:sldId id="291" r:id="rId65"/>
    <p:sldId id="292" r:id="rId66"/>
    <p:sldId id="340" r:id="rId67"/>
    <p:sldId id="342" r:id="rId68"/>
    <p:sldId id="341" r:id="rId69"/>
    <p:sldId id="344" r:id="rId70"/>
    <p:sldId id="343" r:id="rId71"/>
    <p:sldId id="346" r:id="rId72"/>
    <p:sldId id="347" r:id="rId73"/>
    <p:sldId id="302" r:id="rId74"/>
    <p:sldId id="262"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5" autoAdjust="0"/>
    <p:restoredTop sz="94621" autoAdjust="0"/>
  </p:normalViewPr>
  <p:slideViewPr>
    <p:cSldViewPr snapToGrid="0">
      <p:cViewPr varScale="1">
        <p:scale>
          <a:sx n="110" d="100"/>
          <a:sy n="110" d="100"/>
        </p:scale>
        <p:origin x="7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FACBC-1317-496E-8735-0EE131F1D0C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E39416F-C14C-4D4E-A509-35EB80F9E033}">
      <dgm:prSet phldrT="[文本]"/>
      <dgm:spPr>
        <a:xfrm>
          <a:off x="378206" y="2558630"/>
          <a:ext cx="4984410" cy="511672"/>
        </a:xfr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dirty="0">
              <a:solidFill>
                <a:schemeClr val="tx1">
                  <a:lumMod val="65000"/>
                  <a:lumOff val="35000"/>
                </a:schemeClr>
              </a:solidFill>
              <a:latin typeface="腾讯体 W3" panose="020C04030202040F0204" pitchFamily="34" charset="-122"/>
              <a:ea typeface="腾讯体 W3" panose="020C04030202040F0204" pitchFamily="34" charset="-122"/>
            </a:rPr>
            <a:t>   结构化设计与结构化分析的关系</a:t>
          </a:r>
          <a:endParaRPr lang="zh-CN" altLang="en-US" dirty="0"/>
        </a:p>
      </dgm:t>
    </dgm:pt>
    <dgm:pt modelId="{31B148C2-FA35-4118-A90D-3A78CC55F2EB}" type="parTrans" cxnId="{82385BB0-858E-4B3F-BF32-C2E7FBDDD422}">
      <dgm:prSet/>
      <dgm:spPr/>
      <dgm:t>
        <a:bodyPr/>
        <a:lstStyle/>
        <a:p>
          <a:endParaRPr lang="zh-CN" altLang="en-US"/>
        </a:p>
      </dgm:t>
    </dgm:pt>
    <dgm:pt modelId="{29C4A6CD-F94D-4169-A6A5-0588567FF298}" type="sibTrans" cxnId="{82385BB0-858E-4B3F-BF32-C2E7FBDDD422}">
      <dgm:prSet/>
      <dgm:spPr/>
      <dgm:t>
        <a:bodyPr/>
        <a:lstStyle/>
        <a:p>
          <a:endParaRPr lang="zh-CN" altLang="en-US"/>
        </a:p>
      </dgm:t>
    </dgm:pt>
    <dgm:pt modelId="{5E9AEC09-E82F-4EFA-B17E-5089ACFF9A0F}">
      <dgm:prSet/>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dirty="0">
              <a:solidFill>
                <a:prstClr val="black">
                  <a:lumMod val="65000"/>
                  <a:lumOff val="35000"/>
                </a:prstClr>
              </a:solidFill>
              <a:latin typeface="腾讯体 W3" panose="020C04030202040F0204" pitchFamily="34" charset="-122"/>
              <a:ea typeface="腾讯体 W3" panose="020C04030202040F0204" pitchFamily="34" charset="-122"/>
              <a:cs typeface="+mn-cs"/>
            </a:rPr>
            <a:t>    模块及模块独立性</a:t>
          </a:r>
        </a:p>
      </dgm:t>
    </dgm:pt>
    <dgm:pt modelId="{D3FDFAD6-DD8F-46E2-B38C-3BA19C310A54}" type="parTrans" cxnId="{7A49CFE5-F301-4E21-AEE3-2B132B8F1742}">
      <dgm:prSet/>
      <dgm:spPr/>
      <dgm:t>
        <a:bodyPr/>
        <a:lstStyle/>
        <a:p>
          <a:endParaRPr lang="zh-CN" altLang="en-US"/>
        </a:p>
      </dgm:t>
    </dgm:pt>
    <dgm:pt modelId="{966F9D54-3021-45AE-8283-F27B2A799EE9}" type="sibTrans" cxnId="{7A49CFE5-F301-4E21-AEE3-2B132B8F1742}">
      <dgm:prSet/>
      <dgm:spPr/>
      <dgm:t>
        <a:bodyPr/>
        <a:lstStyle/>
        <a:p>
          <a:endParaRPr lang="zh-CN" altLang="en-US"/>
        </a:p>
      </dgm:t>
    </dgm:pt>
    <dgm:pt modelId="{EDA48ABD-051E-4191-8176-805ADE7AC2A8}">
      <dgm:prSet/>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dirty="0">
              <a:solidFill>
                <a:prstClr val="black">
                  <a:lumMod val="65000"/>
                  <a:lumOff val="35000"/>
                </a:prstClr>
              </a:solidFill>
              <a:latin typeface="腾讯体 W3" panose="020C04030202040F0204" pitchFamily="34" charset="-122"/>
              <a:ea typeface="腾讯体 W3" panose="020C04030202040F0204" pitchFamily="34" charset="-122"/>
              <a:cs typeface="+mn-cs"/>
            </a:rPr>
            <a:t>    系统结构设计</a:t>
          </a:r>
        </a:p>
      </dgm:t>
    </dgm:pt>
    <dgm:pt modelId="{F5366E0C-57D0-4819-A92A-87AFD02493DA}" type="parTrans" cxnId="{2AC6A31D-BFC9-4795-AD9D-A1F5D2FB69C8}">
      <dgm:prSet/>
      <dgm:spPr/>
      <dgm:t>
        <a:bodyPr/>
        <a:lstStyle/>
        <a:p>
          <a:endParaRPr lang="zh-CN" altLang="en-US"/>
        </a:p>
      </dgm:t>
    </dgm:pt>
    <dgm:pt modelId="{39BAC851-86F7-4B12-AA71-8B8316749A71}" type="sibTrans" cxnId="{2AC6A31D-BFC9-4795-AD9D-A1F5D2FB69C8}">
      <dgm:prSet/>
      <dgm:spPr/>
      <dgm:t>
        <a:bodyPr/>
        <a:lstStyle/>
        <a:p>
          <a:endParaRPr lang="zh-CN" altLang="en-US"/>
        </a:p>
      </dgm:t>
    </dgm:pt>
    <dgm:pt modelId="{5DF5EB35-9D9F-41B9-B9ED-15B56B12B19E}">
      <dgm:prSet/>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dirty="0">
              <a:solidFill>
                <a:prstClr val="black">
                  <a:lumMod val="65000"/>
                  <a:lumOff val="35000"/>
                </a:prstClr>
              </a:solidFill>
              <a:latin typeface="腾讯体 W3" panose="020C04030202040F0204" pitchFamily="34" charset="-122"/>
              <a:ea typeface="腾讯体 W3" panose="020C04030202040F0204" pitchFamily="34" charset="-122"/>
              <a:cs typeface="+mn-cs"/>
            </a:rPr>
            <a:t>    数据设计</a:t>
          </a:r>
        </a:p>
      </dgm:t>
    </dgm:pt>
    <dgm:pt modelId="{9185F2F2-AD91-464E-A9F6-5E59324267CE}" type="parTrans" cxnId="{FEABBC93-2E44-4148-9758-90224BDBE087}">
      <dgm:prSet/>
      <dgm:spPr/>
      <dgm:t>
        <a:bodyPr/>
        <a:lstStyle/>
        <a:p>
          <a:endParaRPr lang="zh-CN" altLang="en-US"/>
        </a:p>
      </dgm:t>
    </dgm:pt>
    <dgm:pt modelId="{71D97D7E-F3DA-442C-83EC-BEC254A44CD9}" type="sibTrans" cxnId="{FEABBC93-2E44-4148-9758-90224BDBE087}">
      <dgm:prSet/>
      <dgm:spPr/>
      <dgm:t>
        <a:bodyPr/>
        <a:lstStyle/>
        <a:p>
          <a:endParaRPr lang="zh-CN" altLang="en-US"/>
        </a:p>
      </dgm:t>
    </dgm:pt>
    <dgm:pt modelId="{15EA1751-97CD-459F-AAD8-97A99C2C06F1}">
      <dgm:prSet/>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dirty="0">
              <a:solidFill>
                <a:prstClr val="black">
                  <a:lumMod val="65000"/>
                  <a:lumOff val="35000"/>
                </a:prstClr>
              </a:solidFill>
              <a:latin typeface="腾讯体 W3" panose="020C04030202040F0204" pitchFamily="34" charset="-122"/>
              <a:ea typeface="腾讯体 W3" panose="020C04030202040F0204" pitchFamily="34" charset="-122"/>
              <a:cs typeface="+mn-cs"/>
            </a:rPr>
            <a:t>    过程设计</a:t>
          </a:r>
        </a:p>
      </dgm:t>
    </dgm:pt>
    <dgm:pt modelId="{0F85FD92-93B5-4E77-849B-EC479B96C5D9}" type="parTrans" cxnId="{AC8CBDAD-5327-4A04-A031-0DD14AEDC084}">
      <dgm:prSet/>
      <dgm:spPr/>
      <dgm:t>
        <a:bodyPr/>
        <a:lstStyle/>
        <a:p>
          <a:endParaRPr lang="zh-CN" altLang="en-US"/>
        </a:p>
      </dgm:t>
    </dgm:pt>
    <dgm:pt modelId="{72F0C361-B108-481A-9FC5-B1478FDBAB2C}" type="sibTrans" cxnId="{AC8CBDAD-5327-4A04-A031-0DD14AEDC084}">
      <dgm:prSet/>
      <dgm:spPr/>
      <dgm:t>
        <a:bodyPr/>
        <a:lstStyle/>
        <a:p>
          <a:endParaRPr lang="zh-CN" altLang="en-US"/>
        </a:p>
      </dgm:t>
    </dgm:pt>
    <dgm:pt modelId="{E17C974A-F2CF-4FB5-84F8-DCE160FA022A}">
      <dgm:prSet/>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dirty="0">
              <a:solidFill>
                <a:prstClr val="black">
                  <a:lumMod val="65000"/>
                  <a:lumOff val="35000"/>
                </a:prstClr>
              </a:solidFill>
              <a:latin typeface="腾讯体 W3" panose="020C04030202040F0204" pitchFamily="34" charset="-122"/>
              <a:ea typeface="腾讯体 W3" panose="020C04030202040F0204" pitchFamily="34" charset="-122"/>
              <a:cs typeface="+mn-cs"/>
            </a:rPr>
            <a:t>   设计优化</a:t>
          </a:r>
        </a:p>
      </dgm:t>
    </dgm:pt>
    <dgm:pt modelId="{232E0178-4F99-4BF5-8F60-C21A8AECAD79}" type="parTrans" cxnId="{7BDC58F9-AEF5-4211-9EC9-B0B3611E6B41}">
      <dgm:prSet/>
      <dgm:spPr/>
      <dgm:t>
        <a:bodyPr/>
        <a:lstStyle/>
        <a:p>
          <a:endParaRPr lang="zh-CN" altLang="en-US"/>
        </a:p>
      </dgm:t>
    </dgm:pt>
    <dgm:pt modelId="{2914C343-465F-4739-BC14-8840A479C1B6}" type="sibTrans" cxnId="{7BDC58F9-AEF5-4211-9EC9-B0B3611E6B41}">
      <dgm:prSet/>
      <dgm:spPr/>
      <dgm:t>
        <a:bodyPr/>
        <a:lstStyle/>
        <a:p>
          <a:endParaRPr lang="zh-CN" altLang="en-US"/>
        </a:p>
      </dgm:t>
    </dgm:pt>
    <dgm:pt modelId="{52163E28-8533-4D99-9444-5BFFBC17B086}" type="pres">
      <dgm:prSet presAssocID="{253FACBC-1317-496E-8735-0EE131F1D0C4}" presName="Name0" presStyleCnt="0">
        <dgm:presLayoutVars>
          <dgm:chMax val="7"/>
          <dgm:chPref val="7"/>
          <dgm:dir/>
        </dgm:presLayoutVars>
      </dgm:prSet>
      <dgm:spPr/>
    </dgm:pt>
    <dgm:pt modelId="{3DE879EA-BB8A-4744-9976-1BF74511E952}" type="pres">
      <dgm:prSet presAssocID="{253FACBC-1317-496E-8735-0EE131F1D0C4}" presName="Name1" presStyleCnt="0"/>
      <dgm:spPr/>
    </dgm:pt>
    <dgm:pt modelId="{399625F7-8250-418E-BD1C-6AB54C8E942C}" type="pres">
      <dgm:prSet presAssocID="{253FACBC-1317-496E-8735-0EE131F1D0C4}" presName="cycle" presStyleCnt="0"/>
      <dgm:spPr/>
    </dgm:pt>
    <dgm:pt modelId="{08D96420-0FA6-41E8-8024-54C3AE0C6C64}" type="pres">
      <dgm:prSet presAssocID="{253FACBC-1317-496E-8735-0EE131F1D0C4}" presName="srcNode" presStyleLbl="node1" presStyleIdx="0" presStyleCnt="6"/>
      <dgm:spPr/>
    </dgm:pt>
    <dgm:pt modelId="{1965CE34-D95A-4EE0-86A7-DA61F74FB10C}" type="pres">
      <dgm:prSet presAssocID="{253FACBC-1317-496E-8735-0EE131F1D0C4}" presName="conn" presStyleLbl="parChTrans1D2" presStyleIdx="0" presStyleCnt="1"/>
      <dgm:spPr/>
    </dgm:pt>
    <dgm:pt modelId="{088AB69B-440A-44AB-970B-E5CA7F065780}" type="pres">
      <dgm:prSet presAssocID="{253FACBC-1317-496E-8735-0EE131F1D0C4}" presName="extraNode" presStyleLbl="node1" presStyleIdx="0" presStyleCnt="6"/>
      <dgm:spPr/>
    </dgm:pt>
    <dgm:pt modelId="{42554BF8-E71B-48D4-9B1B-1235371F4F0A}" type="pres">
      <dgm:prSet presAssocID="{253FACBC-1317-496E-8735-0EE131F1D0C4}" presName="dstNode" presStyleLbl="node1" presStyleIdx="0" presStyleCnt="6"/>
      <dgm:spPr/>
    </dgm:pt>
    <dgm:pt modelId="{FBB1D496-C62D-44CD-9E14-2F0AA31C0083}" type="pres">
      <dgm:prSet presAssocID="{FE39416F-C14C-4D4E-A509-35EB80F9E033}" presName="text_1" presStyleLbl="node1" presStyleIdx="0" presStyleCnt="6">
        <dgm:presLayoutVars>
          <dgm:bulletEnabled val="1"/>
        </dgm:presLayoutVars>
      </dgm:prSet>
      <dgm:spPr/>
    </dgm:pt>
    <dgm:pt modelId="{759F4843-496C-42C4-A2FC-EBFF1900C35B}" type="pres">
      <dgm:prSet presAssocID="{FE39416F-C14C-4D4E-A509-35EB80F9E033}" presName="accent_1" presStyleCnt="0"/>
      <dgm:spPr/>
    </dgm:pt>
    <dgm:pt modelId="{AE4AEC47-1572-4B36-BD74-40E34E50D9D2}" type="pres">
      <dgm:prSet presAssocID="{FE39416F-C14C-4D4E-A509-35EB80F9E033}" presName="accentRepeatNode" presStyleLbl="solidFgAcc1" presStyleIdx="0" presStyleCnt="6"/>
      <dgm:spPr/>
    </dgm:pt>
    <dgm:pt modelId="{07BC1808-1545-45F0-B289-FFA4A3309846}" type="pres">
      <dgm:prSet presAssocID="{5E9AEC09-E82F-4EFA-B17E-5089ACFF9A0F}" presName="text_2" presStyleLbl="node1" presStyleIdx="1" presStyleCnt="6">
        <dgm:presLayoutVars>
          <dgm:bulletEnabled val="1"/>
        </dgm:presLayoutVars>
      </dgm:prSet>
      <dgm:spPr>
        <a:prstGeom prst="rect">
          <a:avLst/>
        </a:prstGeom>
      </dgm:spPr>
    </dgm:pt>
    <dgm:pt modelId="{07848DEE-6EC5-4C9C-87C6-5AAEB57FABD7}" type="pres">
      <dgm:prSet presAssocID="{5E9AEC09-E82F-4EFA-B17E-5089ACFF9A0F}" presName="accent_2" presStyleCnt="0"/>
      <dgm:spPr/>
    </dgm:pt>
    <dgm:pt modelId="{68636E7F-5814-49C6-899C-6299E271CA77}" type="pres">
      <dgm:prSet presAssocID="{5E9AEC09-E82F-4EFA-B17E-5089ACFF9A0F}" presName="accentRepeatNode" presStyleLbl="solidFgAcc1" presStyleIdx="1" presStyleCnt="6"/>
      <dgm:spPr/>
    </dgm:pt>
    <dgm:pt modelId="{6C449A56-38DD-45DE-BAB9-8EF03F2D20C1}" type="pres">
      <dgm:prSet presAssocID="{EDA48ABD-051E-4191-8176-805ADE7AC2A8}" presName="text_3" presStyleLbl="node1" presStyleIdx="2" presStyleCnt="6">
        <dgm:presLayoutVars>
          <dgm:bulletEnabled val="1"/>
        </dgm:presLayoutVars>
      </dgm:prSet>
      <dgm:spPr>
        <a:prstGeom prst="rect">
          <a:avLst/>
        </a:prstGeom>
      </dgm:spPr>
    </dgm:pt>
    <dgm:pt modelId="{65CDDE48-A9DA-4430-B360-6DAF3D91EC96}" type="pres">
      <dgm:prSet presAssocID="{EDA48ABD-051E-4191-8176-805ADE7AC2A8}" presName="accent_3" presStyleCnt="0"/>
      <dgm:spPr/>
    </dgm:pt>
    <dgm:pt modelId="{C788404D-1301-4177-8B6A-6D474F8E55A5}" type="pres">
      <dgm:prSet presAssocID="{EDA48ABD-051E-4191-8176-805ADE7AC2A8}" presName="accentRepeatNode" presStyleLbl="solidFgAcc1" presStyleIdx="2" presStyleCnt="6"/>
      <dgm:spPr/>
    </dgm:pt>
    <dgm:pt modelId="{5B61A0A6-CA5E-4F4A-BBA2-59C60BAAE709}" type="pres">
      <dgm:prSet presAssocID="{5DF5EB35-9D9F-41B9-B9ED-15B56B12B19E}" presName="text_4" presStyleLbl="node1" presStyleIdx="3" presStyleCnt="6">
        <dgm:presLayoutVars>
          <dgm:bulletEnabled val="1"/>
        </dgm:presLayoutVars>
      </dgm:prSet>
      <dgm:spPr>
        <a:prstGeom prst="rect">
          <a:avLst/>
        </a:prstGeom>
      </dgm:spPr>
    </dgm:pt>
    <dgm:pt modelId="{E1AA6CC1-066F-4EAF-BF47-BF96EEF36D6D}" type="pres">
      <dgm:prSet presAssocID="{5DF5EB35-9D9F-41B9-B9ED-15B56B12B19E}" presName="accent_4" presStyleCnt="0"/>
      <dgm:spPr/>
    </dgm:pt>
    <dgm:pt modelId="{1CA82936-F5E4-4AF0-AF11-87BDB493AEDE}" type="pres">
      <dgm:prSet presAssocID="{5DF5EB35-9D9F-41B9-B9ED-15B56B12B19E}" presName="accentRepeatNode" presStyleLbl="solidFgAcc1" presStyleIdx="3" presStyleCnt="6"/>
      <dgm:spPr/>
    </dgm:pt>
    <dgm:pt modelId="{C9AC8E69-2F0F-4A44-A23A-F5349FFD62C7}" type="pres">
      <dgm:prSet presAssocID="{15EA1751-97CD-459F-AAD8-97A99C2C06F1}" presName="text_5" presStyleLbl="node1" presStyleIdx="4" presStyleCnt="6">
        <dgm:presLayoutVars>
          <dgm:bulletEnabled val="1"/>
        </dgm:presLayoutVars>
      </dgm:prSet>
      <dgm:spPr>
        <a:prstGeom prst="rect">
          <a:avLst/>
        </a:prstGeom>
      </dgm:spPr>
    </dgm:pt>
    <dgm:pt modelId="{9D0E1E14-D496-4478-B1AE-18CC94875AD7}" type="pres">
      <dgm:prSet presAssocID="{15EA1751-97CD-459F-AAD8-97A99C2C06F1}" presName="accent_5" presStyleCnt="0"/>
      <dgm:spPr/>
    </dgm:pt>
    <dgm:pt modelId="{28156A44-DADA-49CE-ADD6-7534E86E47D1}" type="pres">
      <dgm:prSet presAssocID="{15EA1751-97CD-459F-AAD8-97A99C2C06F1}" presName="accentRepeatNode" presStyleLbl="solidFgAcc1" presStyleIdx="4" presStyleCnt="6"/>
      <dgm:spPr/>
    </dgm:pt>
    <dgm:pt modelId="{8318B4EF-28E2-411C-AAF7-A5964C0B6BCD}" type="pres">
      <dgm:prSet presAssocID="{E17C974A-F2CF-4FB5-84F8-DCE160FA022A}" presName="text_6" presStyleLbl="node1" presStyleIdx="5" presStyleCnt="6">
        <dgm:presLayoutVars>
          <dgm:bulletEnabled val="1"/>
        </dgm:presLayoutVars>
      </dgm:prSet>
      <dgm:spPr/>
    </dgm:pt>
    <dgm:pt modelId="{D6DBED9E-11EB-4024-AE3B-9D2C6857D40D}" type="pres">
      <dgm:prSet presAssocID="{E17C974A-F2CF-4FB5-84F8-DCE160FA022A}" presName="accent_6" presStyleCnt="0"/>
      <dgm:spPr/>
    </dgm:pt>
    <dgm:pt modelId="{CDED5961-A6AB-4D1E-A899-154EE3D1AE2E}" type="pres">
      <dgm:prSet presAssocID="{E17C974A-F2CF-4FB5-84F8-DCE160FA022A}" presName="accentRepeatNode" presStyleLbl="solidFgAcc1" presStyleIdx="5" presStyleCnt="6"/>
      <dgm:spPr/>
    </dgm:pt>
  </dgm:ptLst>
  <dgm:cxnLst>
    <dgm:cxn modelId="{2AC6A31D-BFC9-4795-AD9D-A1F5D2FB69C8}" srcId="{253FACBC-1317-496E-8735-0EE131F1D0C4}" destId="{EDA48ABD-051E-4191-8176-805ADE7AC2A8}" srcOrd="2" destOrd="0" parTransId="{F5366E0C-57D0-4819-A92A-87AFD02493DA}" sibTransId="{39BAC851-86F7-4B12-AA71-8B8316749A71}"/>
    <dgm:cxn modelId="{C0B38C3B-310E-400B-927A-47E2986D5323}" type="presOf" srcId="{FE39416F-C14C-4D4E-A509-35EB80F9E033}" destId="{FBB1D496-C62D-44CD-9E14-2F0AA31C0083}" srcOrd="0" destOrd="0" presId="urn:microsoft.com/office/officeart/2008/layout/VerticalCurvedList"/>
    <dgm:cxn modelId="{10404360-B70C-4551-8909-56E3EE352D55}" type="presOf" srcId="{E17C974A-F2CF-4FB5-84F8-DCE160FA022A}" destId="{8318B4EF-28E2-411C-AAF7-A5964C0B6BCD}" srcOrd="0" destOrd="0" presId="urn:microsoft.com/office/officeart/2008/layout/VerticalCurvedList"/>
    <dgm:cxn modelId="{2539368C-2F78-4096-8EB9-EE32609F5A89}" type="presOf" srcId="{5DF5EB35-9D9F-41B9-B9ED-15B56B12B19E}" destId="{5B61A0A6-CA5E-4F4A-BBA2-59C60BAAE709}" srcOrd="0" destOrd="0" presId="urn:microsoft.com/office/officeart/2008/layout/VerticalCurvedList"/>
    <dgm:cxn modelId="{FEABBC93-2E44-4148-9758-90224BDBE087}" srcId="{253FACBC-1317-496E-8735-0EE131F1D0C4}" destId="{5DF5EB35-9D9F-41B9-B9ED-15B56B12B19E}" srcOrd="3" destOrd="0" parTransId="{9185F2F2-AD91-464E-A9F6-5E59324267CE}" sibTransId="{71D97D7E-F3DA-442C-83EC-BEC254A44CD9}"/>
    <dgm:cxn modelId="{6C9EC1A3-4C68-4C8E-9117-903313C3E171}" type="presOf" srcId="{EDA48ABD-051E-4191-8176-805ADE7AC2A8}" destId="{6C449A56-38DD-45DE-BAB9-8EF03F2D20C1}" srcOrd="0" destOrd="0" presId="urn:microsoft.com/office/officeart/2008/layout/VerticalCurvedList"/>
    <dgm:cxn modelId="{AC8CBDAD-5327-4A04-A031-0DD14AEDC084}" srcId="{253FACBC-1317-496E-8735-0EE131F1D0C4}" destId="{15EA1751-97CD-459F-AAD8-97A99C2C06F1}" srcOrd="4" destOrd="0" parTransId="{0F85FD92-93B5-4E77-849B-EC479B96C5D9}" sibTransId="{72F0C361-B108-481A-9FC5-B1478FDBAB2C}"/>
    <dgm:cxn modelId="{82385BB0-858E-4B3F-BF32-C2E7FBDDD422}" srcId="{253FACBC-1317-496E-8735-0EE131F1D0C4}" destId="{FE39416F-C14C-4D4E-A509-35EB80F9E033}" srcOrd="0" destOrd="0" parTransId="{31B148C2-FA35-4118-A90D-3A78CC55F2EB}" sibTransId="{29C4A6CD-F94D-4169-A6A5-0588567FF298}"/>
    <dgm:cxn modelId="{39E57AB3-7999-4A47-88BE-40BCA2548F63}" type="presOf" srcId="{29C4A6CD-F94D-4169-A6A5-0588567FF298}" destId="{1965CE34-D95A-4EE0-86A7-DA61F74FB10C}" srcOrd="0" destOrd="0" presId="urn:microsoft.com/office/officeart/2008/layout/VerticalCurvedList"/>
    <dgm:cxn modelId="{BACB68CB-D9B7-40CC-B04B-E97FFD8A30B2}" type="presOf" srcId="{253FACBC-1317-496E-8735-0EE131F1D0C4}" destId="{52163E28-8533-4D99-9444-5BFFBC17B086}" srcOrd="0" destOrd="0" presId="urn:microsoft.com/office/officeart/2008/layout/VerticalCurvedList"/>
    <dgm:cxn modelId="{7A49CFE5-F301-4E21-AEE3-2B132B8F1742}" srcId="{253FACBC-1317-496E-8735-0EE131F1D0C4}" destId="{5E9AEC09-E82F-4EFA-B17E-5089ACFF9A0F}" srcOrd="1" destOrd="0" parTransId="{D3FDFAD6-DD8F-46E2-B38C-3BA19C310A54}" sibTransId="{966F9D54-3021-45AE-8283-F27B2A799EE9}"/>
    <dgm:cxn modelId="{56F76DF6-CDC4-45E3-A669-46D68FA86E74}" type="presOf" srcId="{15EA1751-97CD-459F-AAD8-97A99C2C06F1}" destId="{C9AC8E69-2F0F-4A44-A23A-F5349FFD62C7}" srcOrd="0" destOrd="0" presId="urn:microsoft.com/office/officeart/2008/layout/VerticalCurvedList"/>
    <dgm:cxn modelId="{D43494F8-A225-4AD3-B704-1FFD484AA7AC}" type="presOf" srcId="{5E9AEC09-E82F-4EFA-B17E-5089ACFF9A0F}" destId="{07BC1808-1545-45F0-B289-FFA4A3309846}" srcOrd="0" destOrd="0" presId="urn:microsoft.com/office/officeart/2008/layout/VerticalCurvedList"/>
    <dgm:cxn modelId="{7BDC58F9-AEF5-4211-9EC9-B0B3611E6B41}" srcId="{253FACBC-1317-496E-8735-0EE131F1D0C4}" destId="{E17C974A-F2CF-4FB5-84F8-DCE160FA022A}" srcOrd="5" destOrd="0" parTransId="{232E0178-4F99-4BF5-8F60-C21A8AECAD79}" sibTransId="{2914C343-465F-4739-BC14-8840A479C1B6}"/>
    <dgm:cxn modelId="{3FE4C5B9-8A34-4EA0-A85B-F3FC51292B56}" type="presParOf" srcId="{52163E28-8533-4D99-9444-5BFFBC17B086}" destId="{3DE879EA-BB8A-4744-9976-1BF74511E952}" srcOrd="0" destOrd="0" presId="urn:microsoft.com/office/officeart/2008/layout/VerticalCurvedList"/>
    <dgm:cxn modelId="{BE2156B3-B2F7-4AE2-975D-41ABFC960826}" type="presParOf" srcId="{3DE879EA-BB8A-4744-9976-1BF74511E952}" destId="{399625F7-8250-418E-BD1C-6AB54C8E942C}" srcOrd="0" destOrd="0" presId="urn:microsoft.com/office/officeart/2008/layout/VerticalCurvedList"/>
    <dgm:cxn modelId="{C027B4FE-FAC6-43C9-B641-FDCAA4E8CEE0}" type="presParOf" srcId="{399625F7-8250-418E-BD1C-6AB54C8E942C}" destId="{08D96420-0FA6-41E8-8024-54C3AE0C6C64}" srcOrd="0" destOrd="0" presId="urn:microsoft.com/office/officeart/2008/layout/VerticalCurvedList"/>
    <dgm:cxn modelId="{0A19E506-AF97-4767-8EF1-0FAC2E61A7FE}" type="presParOf" srcId="{399625F7-8250-418E-BD1C-6AB54C8E942C}" destId="{1965CE34-D95A-4EE0-86A7-DA61F74FB10C}" srcOrd="1" destOrd="0" presId="urn:microsoft.com/office/officeart/2008/layout/VerticalCurvedList"/>
    <dgm:cxn modelId="{61D60276-5A2D-4A7B-A095-0F8DF9687292}" type="presParOf" srcId="{399625F7-8250-418E-BD1C-6AB54C8E942C}" destId="{088AB69B-440A-44AB-970B-E5CA7F065780}" srcOrd="2" destOrd="0" presId="urn:microsoft.com/office/officeart/2008/layout/VerticalCurvedList"/>
    <dgm:cxn modelId="{9EEB2420-2B16-4B02-AD4E-DA41F93E5896}" type="presParOf" srcId="{399625F7-8250-418E-BD1C-6AB54C8E942C}" destId="{42554BF8-E71B-48D4-9B1B-1235371F4F0A}" srcOrd="3" destOrd="0" presId="urn:microsoft.com/office/officeart/2008/layout/VerticalCurvedList"/>
    <dgm:cxn modelId="{407D69D0-E0FA-4816-97E5-FA3048965FCE}" type="presParOf" srcId="{3DE879EA-BB8A-4744-9976-1BF74511E952}" destId="{FBB1D496-C62D-44CD-9E14-2F0AA31C0083}" srcOrd="1" destOrd="0" presId="urn:microsoft.com/office/officeart/2008/layout/VerticalCurvedList"/>
    <dgm:cxn modelId="{D45796C6-5942-41C8-8BFB-63F8E202BEED}" type="presParOf" srcId="{3DE879EA-BB8A-4744-9976-1BF74511E952}" destId="{759F4843-496C-42C4-A2FC-EBFF1900C35B}" srcOrd="2" destOrd="0" presId="urn:microsoft.com/office/officeart/2008/layout/VerticalCurvedList"/>
    <dgm:cxn modelId="{1509D63A-79E8-4770-A202-88589907B71E}" type="presParOf" srcId="{759F4843-496C-42C4-A2FC-EBFF1900C35B}" destId="{AE4AEC47-1572-4B36-BD74-40E34E50D9D2}" srcOrd="0" destOrd="0" presId="urn:microsoft.com/office/officeart/2008/layout/VerticalCurvedList"/>
    <dgm:cxn modelId="{74310AB8-C5C9-4A5F-96FB-8B9DD2AF5ED1}" type="presParOf" srcId="{3DE879EA-BB8A-4744-9976-1BF74511E952}" destId="{07BC1808-1545-45F0-B289-FFA4A3309846}" srcOrd="3" destOrd="0" presId="urn:microsoft.com/office/officeart/2008/layout/VerticalCurvedList"/>
    <dgm:cxn modelId="{233FD70A-B9B5-4109-9900-CDE8EC785EC4}" type="presParOf" srcId="{3DE879EA-BB8A-4744-9976-1BF74511E952}" destId="{07848DEE-6EC5-4C9C-87C6-5AAEB57FABD7}" srcOrd="4" destOrd="0" presId="urn:microsoft.com/office/officeart/2008/layout/VerticalCurvedList"/>
    <dgm:cxn modelId="{8AA3720E-02A2-4BD1-8E02-23296C121709}" type="presParOf" srcId="{07848DEE-6EC5-4C9C-87C6-5AAEB57FABD7}" destId="{68636E7F-5814-49C6-899C-6299E271CA77}" srcOrd="0" destOrd="0" presId="urn:microsoft.com/office/officeart/2008/layout/VerticalCurvedList"/>
    <dgm:cxn modelId="{DB3513DD-F733-4F77-927C-28BE45FE6A54}" type="presParOf" srcId="{3DE879EA-BB8A-4744-9976-1BF74511E952}" destId="{6C449A56-38DD-45DE-BAB9-8EF03F2D20C1}" srcOrd="5" destOrd="0" presId="urn:microsoft.com/office/officeart/2008/layout/VerticalCurvedList"/>
    <dgm:cxn modelId="{847EB9FB-1806-4ED4-BD7D-0F9FDA18C3FD}" type="presParOf" srcId="{3DE879EA-BB8A-4744-9976-1BF74511E952}" destId="{65CDDE48-A9DA-4430-B360-6DAF3D91EC96}" srcOrd="6" destOrd="0" presId="urn:microsoft.com/office/officeart/2008/layout/VerticalCurvedList"/>
    <dgm:cxn modelId="{8A347503-2600-49CA-A77D-7E95643B17B9}" type="presParOf" srcId="{65CDDE48-A9DA-4430-B360-6DAF3D91EC96}" destId="{C788404D-1301-4177-8B6A-6D474F8E55A5}" srcOrd="0" destOrd="0" presId="urn:microsoft.com/office/officeart/2008/layout/VerticalCurvedList"/>
    <dgm:cxn modelId="{64C12EBD-E61B-4A2D-9D9E-4549A30DE422}" type="presParOf" srcId="{3DE879EA-BB8A-4744-9976-1BF74511E952}" destId="{5B61A0A6-CA5E-4F4A-BBA2-59C60BAAE709}" srcOrd="7" destOrd="0" presId="urn:microsoft.com/office/officeart/2008/layout/VerticalCurvedList"/>
    <dgm:cxn modelId="{64E7A8A7-5BEE-4E5A-96D8-86475D32B82B}" type="presParOf" srcId="{3DE879EA-BB8A-4744-9976-1BF74511E952}" destId="{E1AA6CC1-066F-4EAF-BF47-BF96EEF36D6D}" srcOrd="8" destOrd="0" presId="urn:microsoft.com/office/officeart/2008/layout/VerticalCurvedList"/>
    <dgm:cxn modelId="{31B302D9-15C5-48F2-9B19-D9DD71313DF9}" type="presParOf" srcId="{E1AA6CC1-066F-4EAF-BF47-BF96EEF36D6D}" destId="{1CA82936-F5E4-4AF0-AF11-87BDB493AEDE}" srcOrd="0" destOrd="0" presId="urn:microsoft.com/office/officeart/2008/layout/VerticalCurvedList"/>
    <dgm:cxn modelId="{EE48EFB9-E8B9-4763-BE8C-8AAB7F8A02A0}" type="presParOf" srcId="{3DE879EA-BB8A-4744-9976-1BF74511E952}" destId="{C9AC8E69-2F0F-4A44-A23A-F5349FFD62C7}" srcOrd="9" destOrd="0" presId="urn:microsoft.com/office/officeart/2008/layout/VerticalCurvedList"/>
    <dgm:cxn modelId="{40E6E39D-8871-4340-8F58-91855335FFDA}" type="presParOf" srcId="{3DE879EA-BB8A-4744-9976-1BF74511E952}" destId="{9D0E1E14-D496-4478-B1AE-18CC94875AD7}" srcOrd="10" destOrd="0" presId="urn:microsoft.com/office/officeart/2008/layout/VerticalCurvedList"/>
    <dgm:cxn modelId="{950AB682-35C5-4A95-A587-0689C47927E7}" type="presParOf" srcId="{9D0E1E14-D496-4478-B1AE-18CC94875AD7}" destId="{28156A44-DADA-49CE-ADD6-7534E86E47D1}" srcOrd="0" destOrd="0" presId="urn:microsoft.com/office/officeart/2008/layout/VerticalCurvedList"/>
    <dgm:cxn modelId="{5ADB0179-6103-4D97-83C8-7BC9FECADA28}" type="presParOf" srcId="{3DE879EA-BB8A-4744-9976-1BF74511E952}" destId="{8318B4EF-28E2-411C-AAF7-A5964C0B6BCD}" srcOrd="11" destOrd="0" presId="urn:microsoft.com/office/officeart/2008/layout/VerticalCurvedList"/>
    <dgm:cxn modelId="{DF29684C-239A-486B-92DF-AD70ED45D582}" type="presParOf" srcId="{3DE879EA-BB8A-4744-9976-1BF74511E952}" destId="{D6DBED9E-11EB-4024-AE3B-9D2C6857D40D}" srcOrd="12" destOrd="0" presId="urn:microsoft.com/office/officeart/2008/layout/VerticalCurvedList"/>
    <dgm:cxn modelId="{73C91458-7359-4F06-B9FE-E8EF2E3EEB14}" type="presParOf" srcId="{D6DBED9E-11EB-4024-AE3B-9D2C6857D40D}" destId="{CDED5961-A6AB-4D1E-A899-154EE3D1AE2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FA8134-CF7D-4A2F-B2AE-639310760CC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BEF1BB4-9D83-48C8-90B6-AD944A24991D}">
      <dgm:prSet phldrT="[文本]"/>
      <dgm:spPr/>
      <dgm:t>
        <a:bodyPr/>
        <a:lstStyle/>
        <a:p>
          <a:r>
            <a:rPr lang="zh-CN" altLang="en-US" dirty="0">
              <a:latin typeface="腾讯体 W3" panose="020C04030202040F0204" pitchFamily="34" charset="-122"/>
              <a:ea typeface="腾讯体 W3" panose="020C04030202040F0204" pitchFamily="34" charset="-122"/>
            </a:rPr>
            <a:t>一对一</a:t>
          </a:r>
        </a:p>
      </dgm:t>
    </dgm:pt>
    <dgm:pt modelId="{E923F3B4-7D2C-4B43-B3F4-F96A1343FCD0}" type="parTrans" cxnId="{A64ED2F4-F0CB-4978-A60B-2BFF6D96475B}">
      <dgm:prSet/>
      <dgm:spPr/>
      <dgm:t>
        <a:bodyPr/>
        <a:lstStyle/>
        <a:p>
          <a:endParaRPr lang="zh-CN" altLang="en-US">
            <a:latin typeface="腾讯体 W3" panose="020C04030202040F0204" pitchFamily="34" charset="-122"/>
            <a:ea typeface="腾讯体 W3" panose="020C04030202040F0204" pitchFamily="34" charset="-122"/>
          </a:endParaRPr>
        </a:p>
      </dgm:t>
    </dgm:pt>
    <dgm:pt modelId="{F49E0EFE-A239-443D-BD44-4A5A8DA78A54}" type="sibTrans" cxnId="{A64ED2F4-F0CB-4978-A60B-2BFF6D96475B}">
      <dgm:prSet/>
      <dgm:spPr/>
      <dgm:t>
        <a:bodyPr/>
        <a:lstStyle/>
        <a:p>
          <a:endParaRPr lang="zh-CN" altLang="en-US">
            <a:latin typeface="腾讯体 W3" panose="020C04030202040F0204" pitchFamily="34" charset="-122"/>
            <a:ea typeface="腾讯体 W3" panose="020C04030202040F0204" pitchFamily="34" charset="-122"/>
          </a:endParaRPr>
        </a:p>
      </dgm:t>
    </dgm:pt>
    <dgm:pt modelId="{C8CEBBFA-B8E8-4A98-9A2E-32BE3336505A}">
      <dgm:prSet/>
      <dgm:spPr/>
      <dgm:t>
        <a:bodyPr/>
        <a:lstStyle/>
        <a:p>
          <a:r>
            <a:rPr lang="zh-CN" altLang="en-US">
              <a:latin typeface="腾讯体 W3" panose="020C04030202040F0204" pitchFamily="34" charset="-122"/>
              <a:ea typeface="腾讯体 W3" panose="020C04030202040F0204" pitchFamily="34" charset="-122"/>
            </a:rPr>
            <a:t>一对多</a:t>
          </a:r>
          <a:endParaRPr lang="en-US" altLang="zh-CN" dirty="0">
            <a:latin typeface="腾讯体 W3" panose="020C04030202040F0204" pitchFamily="34" charset="-122"/>
            <a:ea typeface="腾讯体 W3" panose="020C04030202040F0204" pitchFamily="34" charset="-122"/>
          </a:endParaRPr>
        </a:p>
      </dgm:t>
    </dgm:pt>
    <dgm:pt modelId="{A5E26185-83CD-412E-977B-1305BEE0479B}" type="parTrans" cxnId="{1DD7B667-C206-4B06-917B-747E1FA8205E}">
      <dgm:prSet/>
      <dgm:spPr/>
      <dgm:t>
        <a:bodyPr/>
        <a:lstStyle/>
        <a:p>
          <a:endParaRPr lang="zh-CN" altLang="en-US">
            <a:latin typeface="腾讯体 W3" panose="020C04030202040F0204" pitchFamily="34" charset="-122"/>
            <a:ea typeface="腾讯体 W3" panose="020C04030202040F0204" pitchFamily="34" charset="-122"/>
          </a:endParaRPr>
        </a:p>
      </dgm:t>
    </dgm:pt>
    <dgm:pt modelId="{F7CF26CA-09C3-4359-9052-BAC18A843687}" type="sibTrans" cxnId="{1DD7B667-C206-4B06-917B-747E1FA8205E}">
      <dgm:prSet/>
      <dgm:spPr/>
      <dgm:t>
        <a:bodyPr/>
        <a:lstStyle/>
        <a:p>
          <a:endParaRPr lang="zh-CN" altLang="en-US">
            <a:latin typeface="腾讯体 W3" panose="020C04030202040F0204" pitchFamily="34" charset="-122"/>
            <a:ea typeface="腾讯体 W3" panose="020C04030202040F0204" pitchFamily="34" charset="-122"/>
          </a:endParaRPr>
        </a:p>
      </dgm:t>
    </dgm:pt>
    <dgm:pt modelId="{8DF6E409-FFC5-4BB6-9F5E-BDE5C4890E10}">
      <dgm:prSet/>
      <dgm:spPr/>
      <dgm:t>
        <a:bodyPr/>
        <a:lstStyle/>
        <a:p>
          <a:r>
            <a:rPr lang="zh-CN" altLang="en-US" dirty="0">
              <a:latin typeface="腾讯体 W3" panose="020C04030202040F0204" pitchFamily="34" charset="-122"/>
              <a:ea typeface="腾讯体 W3" panose="020C04030202040F0204" pitchFamily="34" charset="-122"/>
            </a:rPr>
            <a:t>多对多</a:t>
          </a:r>
        </a:p>
      </dgm:t>
    </dgm:pt>
    <dgm:pt modelId="{EAA8953C-343C-4F6B-83C5-FF6DB601732B}" type="parTrans" cxnId="{5C241BF6-8C66-4641-AA27-5900188FC414}">
      <dgm:prSet/>
      <dgm:spPr/>
      <dgm:t>
        <a:bodyPr/>
        <a:lstStyle/>
        <a:p>
          <a:endParaRPr lang="zh-CN" altLang="en-US">
            <a:latin typeface="腾讯体 W3" panose="020C04030202040F0204" pitchFamily="34" charset="-122"/>
            <a:ea typeface="腾讯体 W3" panose="020C04030202040F0204" pitchFamily="34" charset="-122"/>
          </a:endParaRPr>
        </a:p>
      </dgm:t>
    </dgm:pt>
    <dgm:pt modelId="{84B7891C-AB0C-4F78-BFC4-DF946E756C15}" type="sibTrans" cxnId="{5C241BF6-8C66-4641-AA27-5900188FC414}">
      <dgm:prSet/>
      <dgm:spPr/>
      <dgm:t>
        <a:bodyPr/>
        <a:lstStyle/>
        <a:p>
          <a:endParaRPr lang="zh-CN" altLang="en-US">
            <a:latin typeface="腾讯体 W3" panose="020C04030202040F0204" pitchFamily="34" charset="-122"/>
            <a:ea typeface="腾讯体 W3" panose="020C04030202040F0204" pitchFamily="34" charset="-122"/>
          </a:endParaRPr>
        </a:p>
      </dgm:t>
    </dgm:pt>
    <dgm:pt modelId="{2E030F7C-FE5B-457B-B669-A9087B17A172}" type="pres">
      <dgm:prSet presAssocID="{58FA8134-CF7D-4A2F-B2AE-639310760CCD}" presName="diagram" presStyleCnt="0">
        <dgm:presLayoutVars>
          <dgm:dir/>
          <dgm:resizeHandles val="exact"/>
        </dgm:presLayoutVars>
      </dgm:prSet>
      <dgm:spPr/>
    </dgm:pt>
    <dgm:pt modelId="{D35158C3-B57C-4F7D-8193-CDD07AEE1AAA}" type="pres">
      <dgm:prSet presAssocID="{9BEF1BB4-9D83-48C8-90B6-AD944A24991D}" presName="node" presStyleLbl="node1" presStyleIdx="0" presStyleCnt="3">
        <dgm:presLayoutVars>
          <dgm:bulletEnabled val="1"/>
        </dgm:presLayoutVars>
      </dgm:prSet>
      <dgm:spPr/>
    </dgm:pt>
    <dgm:pt modelId="{961A196E-E26F-40F9-9CD3-1F9ACBC18C63}" type="pres">
      <dgm:prSet presAssocID="{F49E0EFE-A239-443D-BD44-4A5A8DA78A54}" presName="sibTrans" presStyleCnt="0"/>
      <dgm:spPr/>
    </dgm:pt>
    <dgm:pt modelId="{7346F949-C6C6-417E-8D44-7956F7C52CC1}" type="pres">
      <dgm:prSet presAssocID="{C8CEBBFA-B8E8-4A98-9A2E-32BE3336505A}" presName="node" presStyleLbl="node1" presStyleIdx="1" presStyleCnt="3">
        <dgm:presLayoutVars>
          <dgm:bulletEnabled val="1"/>
        </dgm:presLayoutVars>
      </dgm:prSet>
      <dgm:spPr/>
    </dgm:pt>
    <dgm:pt modelId="{7C42565A-CBA0-4B90-8653-E7FCC7DB3240}" type="pres">
      <dgm:prSet presAssocID="{F7CF26CA-09C3-4359-9052-BAC18A843687}" presName="sibTrans" presStyleCnt="0"/>
      <dgm:spPr/>
    </dgm:pt>
    <dgm:pt modelId="{C1C64E87-D101-4F68-8F31-486F645F965A}" type="pres">
      <dgm:prSet presAssocID="{8DF6E409-FFC5-4BB6-9F5E-BDE5C4890E10}" presName="node" presStyleLbl="node1" presStyleIdx="2" presStyleCnt="3">
        <dgm:presLayoutVars>
          <dgm:bulletEnabled val="1"/>
        </dgm:presLayoutVars>
      </dgm:prSet>
      <dgm:spPr/>
    </dgm:pt>
  </dgm:ptLst>
  <dgm:cxnLst>
    <dgm:cxn modelId="{1DD7B667-C206-4B06-917B-747E1FA8205E}" srcId="{58FA8134-CF7D-4A2F-B2AE-639310760CCD}" destId="{C8CEBBFA-B8E8-4A98-9A2E-32BE3336505A}" srcOrd="1" destOrd="0" parTransId="{A5E26185-83CD-412E-977B-1305BEE0479B}" sibTransId="{F7CF26CA-09C3-4359-9052-BAC18A843687}"/>
    <dgm:cxn modelId="{15FB2B49-71D3-4EAE-BD8A-AAB2D06157D1}" type="presOf" srcId="{C8CEBBFA-B8E8-4A98-9A2E-32BE3336505A}" destId="{7346F949-C6C6-417E-8D44-7956F7C52CC1}" srcOrd="0" destOrd="0" presId="urn:microsoft.com/office/officeart/2005/8/layout/default"/>
    <dgm:cxn modelId="{3A082B75-D766-422F-A57C-26531A3F2D4F}" type="presOf" srcId="{58FA8134-CF7D-4A2F-B2AE-639310760CCD}" destId="{2E030F7C-FE5B-457B-B669-A9087B17A172}" srcOrd="0" destOrd="0" presId="urn:microsoft.com/office/officeart/2005/8/layout/default"/>
    <dgm:cxn modelId="{2AF73093-A1F0-49ED-AD8E-7B9CE381A956}" type="presOf" srcId="{8DF6E409-FFC5-4BB6-9F5E-BDE5C4890E10}" destId="{C1C64E87-D101-4F68-8F31-486F645F965A}" srcOrd="0" destOrd="0" presId="urn:microsoft.com/office/officeart/2005/8/layout/default"/>
    <dgm:cxn modelId="{1C826CC9-2EA3-4155-96AE-05C3D13C9835}" type="presOf" srcId="{9BEF1BB4-9D83-48C8-90B6-AD944A24991D}" destId="{D35158C3-B57C-4F7D-8193-CDD07AEE1AAA}" srcOrd="0" destOrd="0" presId="urn:microsoft.com/office/officeart/2005/8/layout/default"/>
    <dgm:cxn modelId="{A64ED2F4-F0CB-4978-A60B-2BFF6D96475B}" srcId="{58FA8134-CF7D-4A2F-B2AE-639310760CCD}" destId="{9BEF1BB4-9D83-48C8-90B6-AD944A24991D}" srcOrd="0" destOrd="0" parTransId="{E923F3B4-7D2C-4B43-B3F4-F96A1343FCD0}" sibTransId="{F49E0EFE-A239-443D-BD44-4A5A8DA78A54}"/>
    <dgm:cxn modelId="{5C241BF6-8C66-4641-AA27-5900188FC414}" srcId="{58FA8134-CF7D-4A2F-B2AE-639310760CCD}" destId="{8DF6E409-FFC5-4BB6-9F5E-BDE5C4890E10}" srcOrd="2" destOrd="0" parTransId="{EAA8953C-343C-4F6B-83C5-FF6DB601732B}" sibTransId="{84B7891C-AB0C-4F78-BFC4-DF946E756C15}"/>
    <dgm:cxn modelId="{75E01C54-2C8D-4177-81B8-79485EB6B16E}" type="presParOf" srcId="{2E030F7C-FE5B-457B-B669-A9087B17A172}" destId="{D35158C3-B57C-4F7D-8193-CDD07AEE1AAA}" srcOrd="0" destOrd="0" presId="urn:microsoft.com/office/officeart/2005/8/layout/default"/>
    <dgm:cxn modelId="{B94EE42E-A3F7-451F-8425-173C6E89BC4E}" type="presParOf" srcId="{2E030F7C-FE5B-457B-B669-A9087B17A172}" destId="{961A196E-E26F-40F9-9CD3-1F9ACBC18C63}" srcOrd="1" destOrd="0" presId="urn:microsoft.com/office/officeart/2005/8/layout/default"/>
    <dgm:cxn modelId="{F66169CF-521E-4117-9A74-A7B39905EE66}" type="presParOf" srcId="{2E030F7C-FE5B-457B-B669-A9087B17A172}" destId="{7346F949-C6C6-417E-8D44-7956F7C52CC1}" srcOrd="2" destOrd="0" presId="urn:microsoft.com/office/officeart/2005/8/layout/default"/>
    <dgm:cxn modelId="{E7047078-27F3-4158-99D7-394A8E170215}" type="presParOf" srcId="{2E030F7C-FE5B-457B-B669-A9087B17A172}" destId="{7C42565A-CBA0-4B90-8653-E7FCC7DB3240}" srcOrd="3" destOrd="0" presId="urn:microsoft.com/office/officeart/2005/8/layout/default"/>
    <dgm:cxn modelId="{5F975088-1480-441B-A002-2640B96B436E}" type="presParOf" srcId="{2E030F7C-FE5B-457B-B669-A9087B17A172}" destId="{C1C64E87-D101-4F68-8F31-486F645F965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BAC569-AC68-4A78-9F38-D6B4458E374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CN" altLang="en-US"/>
        </a:p>
      </dgm:t>
    </dgm:pt>
    <dgm:pt modelId="{29F18DB4-9A5A-488A-8989-FEA38FB04AE1}">
      <dgm:prSet phldrT="[文本]"/>
      <dgm:spPr/>
      <dgm:t>
        <a:bodyPr/>
        <a:lstStyle/>
        <a:p>
          <a:r>
            <a:rPr lang="zh-CN" altLang="en-US">
              <a:latin typeface="腾讯体 W3" panose="020C04030202040F0204" pitchFamily="34" charset="-122"/>
              <a:ea typeface="腾讯体 W3" panose="020C04030202040F0204" pitchFamily="34" charset="-122"/>
            </a:rPr>
            <a:t>时间效率</a:t>
          </a:r>
          <a:endParaRPr lang="zh-CN" altLang="en-US" dirty="0">
            <a:latin typeface="腾讯体 W3" panose="020C04030202040F0204" pitchFamily="34" charset="-122"/>
            <a:ea typeface="腾讯体 W3" panose="020C04030202040F0204" pitchFamily="34" charset="-122"/>
          </a:endParaRPr>
        </a:p>
      </dgm:t>
    </dgm:pt>
    <dgm:pt modelId="{1225431E-DBE2-4824-8B2A-B25F445C98D7}" type="parTrans" cxnId="{3B670109-D728-4C5E-B8AE-BAA509712F6D}">
      <dgm:prSet/>
      <dgm:spPr/>
      <dgm:t>
        <a:bodyPr/>
        <a:lstStyle/>
        <a:p>
          <a:endParaRPr lang="zh-CN" altLang="en-US">
            <a:latin typeface="腾讯体 W3" panose="020C04030202040F0204" pitchFamily="34" charset="-122"/>
            <a:ea typeface="腾讯体 W3" panose="020C04030202040F0204" pitchFamily="34" charset="-122"/>
          </a:endParaRPr>
        </a:p>
      </dgm:t>
    </dgm:pt>
    <dgm:pt modelId="{F82CAA71-FD3F-4E39-8FAD-C93AE3C0AB4A}" type="sibTrans" cxnId="{3B670109-D728-4C5E-B8AE-BAA509712F6D}">
      <dgm:prSet/>
      <dgm:spPr/>
      <dgm:t>
        <a:bodyPr/>
        <a:lstStyle/>
        <a:p>
          <a:endParaRPr lang="zh-CN" altLang="en-US">
            <a:latin typeface="腾讯体 W3" panose="020C04030202040F0204" pitchFamily="34" charset="-122"/>
            <a:ea typeface="腾讯体 W3" panose="020C04030202040F0204" pitchFamily="34" charset="-122"/>
          </a:endParaRPr>
        </a:p>
      </dgm:t>
    </dgm:pt>
    <dgm:pt modelId="{301FE188-33A2-44D8-A6C0-6236F502EFF1}">
      <dgm:prSet phldrT="[文本]" custT="1"/>
      <dgm:spPr/>
      <dgm:t>
        <a:bodyPr/>
        <a:lstStyle/>
        <a:p>
          <a:r>
            <a:rPr lang="zh-CN" altLang="en-US" sz="2000" dirty="0">
              <a:latin typeface="腾讯体 W3" panose="020C04030202040F0204" pitchFamily="34" charset="-122"/>
              <a:ea typeface="腾讯体 W3" panose="020C04030202040F0204" pitchFamily="34" charset="-122"/>
            </a:rPr>
            <a:t>使用技术：索引，聚簇等</a:t>
          </a:r>
        </a:p>
      </dgm:t>
    </dgm:pt>
    <dgm:pt modelId="{7E562A97-7D0C-423B-A470-F4718E1F3881}" type="parTrans" cxnId="{F502CE32-E055-40C7-9548-38305D8CAC0A}">
      <dgm:prSet/>
      <dgm:spPr/>
      <dgm:t>
        <a:bodyPr/>
        <a:lstStyle/>
        <a:p>
          <a:endParaRPr lang="zh-CN" altLang="en-US">
            <a:latin typeface="腾讯体 W3" panose="020C04030202040F0204" pitchFamily="34" charset="-122"/>
            <a:ea typeface="腾讯体 W3" panose="020C04030202040F0204" pitchFamily="34" charset="-122"/>
          </a:endParaRPr>
        </a:p>
      </dgm:t>
    </dgm:pt>
    <dgm:pt modelId="{CB151682-4DE7-4B2E-94A1-369D94DFE571}" type="sibTrans" cxnId="{F502CE32-E055-40C7-9548-38305D8CAC0A}">
      <dgm:prSet/>
      <dgm:spPr/>
      <dgm:t>
        <a:bodyPr/>
        <a:lstStyle/>
        <a:p>
          <a:endParaRPr lang="zh-CN" altLang="en-US">
            <a:latin typeface="腾讯体 W3" panose="020C04030202040F0204" pitchFamily="34" charset="-122"/>
            <a:ea typeface="腾讯体 W3" panose="020C04030202040F0204" pitchFamily="34" charset="-122"/>
          </a:endParaRPr>
        </a:p>
      </dgm:t>
    </dgm:pt>
    <dgm:pt modelId="{9E01D59F-168D-43EB-A555-A0FFF86F6ADA}">
      <dgm:prSet phldrT="[文本]"/>
      <dgm:spPr/>
      <dgm:t>
        <a:bodyPr/>
        <a:lstStyle/>
        <a:p>
          <a:r>
            <a:rPr lang="zh-CN" altLang="en-US" dirty="0">
              <a:latin typeface="腾讯体 W3" panose="020C04030202040F0204" pitchFamily="34" charset="-122"/>
              <a:ea typeface="腾讯体 W3" panose="020C04030202040F0204" pitchFamily="34" charset="-122"/>
            </a:rPr>
            <a:t>空间效率</a:t>
          </a:r>
        </a:p>
      </dgm:t>
    </dgm:pt>
    <dgm:pt modelId="{E755805E-045F-4A8B-AA95-5ACFB5F6D8B9}" type="parTrans" cxnId="{B46E5372-0231-4B64-B00F-FEE7CBEC0589}">
      <dgm:prSet/>
      <dgm:spPr/>
      <dgm:t>
        <a:bodyPr/>
        <a:lstStyle/>
        <a:p>
          <a:endParaRPr lang="zh-CN" altLang="en-US">
            <a:latin typeface="腾讯体 W3" panose="020C04030202040F0204" pitchFamily="34" charset="-122"/>
            <a:ea typeface="腾讯体 W3" panose="020C04030202040F0204" pitchFamily="34" charset="-122"/>
          </a:endParaRPr>
        </a:p>
      </dgm:t>
    </dgm:pt>
    <dgm:pt modelId="{93E4A46B-02CD-4041-93C3-3A87A2BAC17F}" type="sibTrans" cxnId="{B46E5372-0231-4B64-B00F-FEE7CBEC0589}">
      <dgm:prSet/>
      <dgm:spPr/>
      <dgm:t>
        <a:bodyPr/>
        <a:lstStyle/>
        <a:p>
          <a:endParaRPr lang="zh-CN" altLang="en-US">
            <a:latin typeface="腾讯体 W3" panose="020C04030202040F0204" pitchFamily="34" charset="-122"/>
            <a:ea typeface="腾讯体 W3" panose="020C04030202040F0204" pitchFamily="34" charset="-122"/>
          </a:endParaRPr>
        </a:p>
      </dgm:t>
    </dgm:pt>
    <dgm:pt modelId="{1F493CA1-846A-4376-930C-89331225A727}">
      <dgm:prSet phldrT="[文本]" custT="1"/>
      <dgm:spPr/>
      <dgm:t>
        <a:bodyPr/>
        <a:lstStyle/>
        <a:p>
          <a:r>
            <a:rPr lang="zh-CN" altLang="en-US" sz="2000" dirty="0">
              <a:latin typeface="腾讯体 W3" panose="020C04030202040F0204" pitchFamily="34" charset="-122"/>
              <a:ea typeface="腾讯体 W3" panose="020C04030202040F0204" pitchFamily="34" charset="-122"/>
            </a:rPr>
            <a:t>对数据的存储结构进行度量</a:t>
          </a:r>
        </a:p>
      </dgm:t>
    </dgm:pt>
    <dgm:pt modelId="{2CF4C1E6-40F6-4D6E-8A8D-E8A078B28693}" type="parTrans" cxnId="{463EE5CE-1496-4079-998F-9C256FAD972E}">
      <dgm:prSet/>
      <dgm:spPr/>
      <dgm:t>
        <a:bodyPr/>
        <a:lstStyle/>
        <a:p>
          <a:endParaRPr lang="zh-CN" altLang="en-US">
            <a:latin typeface="腾讯体 W3" panose="020C04030202040F0204" pitchFamily="34" charset="-122"/>
            <a:ea typeface="腾讯体 W3" panose="020C04030202040F0204" pitchFamily="34" charset="-122"/>
          </a:endParaRPr>
        </a:p>
      </dgm:t>
    </dgm:pt>
    <dgm:pt modelId="{8238B9B2-BEB6-4DF6-B0C7-68423D78C418}" type="sibTrans" cxnId="{463EE5CE-1496-4079-998F-9C256FAD972E}">
      <dgm:prSet/>
      <dgm:spPr/>
      <dgm:t>
        <a:bodyPr/>
        <a:lstStyle/>
        <a:p>
          <a:endParaRPr lang="zh-CN" altLang="en-US">
            <a:latin typeface="腾讯体 W3" panose="020C04030202040F0204" pitchFamily="34" charset="-122"/>
            <a:ea typeface="腾讯体 W3" panose="020C04030202040F0204" pitchFamily="34" charset="-122"/>
          </a:endParaRPr>
        </a:p>
      </dgm:t>
    </dgm:pt>
    <dgm:pt modelId="{50A05DC4-F364-4C8B-BB18-161ED5AF75F3}">
      <dgm:prSet phldrT="[文本]" custT="1"/>
      <dgm:spPr/>
      <dgm:t>
        <a:bodyPr/>
        <a:lstStyle/>
        <a:p>
          <a:r>
            <a:rPr lang="zh-CN" altLang="en-US" sz="2000" dirty="0">
              <a:latin typeface="腾讯体 W3" panose="020C04030202040F0204" pitchFamily="34" charset="-122"/>
              <a:ea typeface="腾讯体 W3" panose="020C04030202040F0204" pitchFamily="34" charset="-122"/>
            </a:rPr>
            <a:t>使用技术：规范化理论</a:t>
          </a:r>
        </a:p>
      </dgm:t>
    </dgm:pt>
    <dgm:pt modelId="{E99E8D0E-7DA0-45B5-8991-CA78E0280E99}" type="parTrans" cxnId="{179BE354-4D15-4B3B-8FD9-EF06CE689B2D}">
      <dgm:prSet/>
      <dgm:spPr/>
      <dgm:t>
        <a:bodyPr/>
        <a:lstStyle/>
        <a:p>
          <a:endParaRPr lang="zh-CN" altLang="en-US">
            <a:latin typeface="腾讯体 W3" panose="020C04030202040F0204" pitchFamily="34" charset="-122"/>
            <a:ea typeface="腾讯体 W3" panose="020C04030202040F0204" pitchFamily="34" charset="-122"/>
          </a:endParaRPr>
        </a:p>
      </dgm:t>
    </dgm:pt>
    <dgm:pt modelId="{7E5B912A-3C7F-434E-A5FC-F1BB1E456998}" type="sibTrans" cxnId="{179BE354-4D15-4B3B-8FD9-EF06CE689B2D}">
      <dgm:prSet/>
      <dgm:spPr/>
      <dgm:t>
        <a:bodyPr/>
        <a:lstStyle/>
        <a:p>
          <a:endParaRPr lang="zh-CN" altLang="en-US">
            <a:latin typeface="腾讯体 W3" panose="020C04030202040F0204" pitchFamily="34" charset="-122"/>
            <a:ea typeface="腾讯体 W3" panose="020C04030202040F0204" pitchFamily="34" charset="-122"/>
          </a:endParaRPr>
        </a:p>
      </dgm:t>
    </dgm:pt>
    <dgm:pt modelId="{424A8206-14A1-40D4-8469-90AB273E3DBF}">
      <dgm:prSet phldrT="[文本]" custT="1"/>
      <dgm:spPr/>
      <dgm:t>
        <a:bodyPr/>
        <a:lstStyle/>
        <a:p>
          <a:r>
            <a:rPr lang="zh-CN" altLang="en-US" sz="2000" dirty="0">
              <a:latin typeface="腾讯体 W3" panose="020C04030202040F0204" pitchFamily="34" charset="-122"/>
              <a:ea typeface="腾讯体 W3" panose="020C04030202040F0204" pitchFamily="34" charset="-122"/>
            </a:rPr>
            <a:t>对数据库系统的存取方式进行评估</a:t>
          </a:r>
        </a:p>
      </dgm:t>
    </dgm:pt>
    <dgm:pt modelId="{1ED2A018-4C95-4132-84F3-542F3ACF63B1}" type="parTrans" cxnId="{7CBE3D51-9FE6-46FD-A110-90C814B90653}">
      <dgm:prSet/>
      <dgm:spPr/>
      <dgm:t>
        <a:bodyPr/>
        <a:lstStyle/>
        <a:p>
          <a:endParaRPr lang="zh-CN" altLang="en-US">
            <a:latin typeface="腾讯体 W3" panose="020C04030202040F0204" pitchFamily="34" charset="-122"/>
            <a:ea typeface="腾讯体 W3" panose="020C04030202040F0204" pitchFamily="34" charset="-122"/>
          </a:endParaRPr>
        </a:p>
      </dgm:t>
    </dgm:pt>
    <dgm:pt modelId="{39518087-6089-49E9-A3A1-F37262F5079B}" type="sibTrans" cxnId="{7CBE3D51-9FE6-46FD-A110-90C814B90653}">
      <dgm:prSet/>
      <dgm:spPr/>
      <dgm:t>
        <a:bodyPr/>
        <a:lstStyle/>
        <a:p>
          <a:endParaRPr lang="zh-CN" altLang="en-US">
            <a:latin typeface="腾讯体 W3" panose="020C04030202040F0204" pitchFamily="34" charset="-122"/>
            <a:ea typeface="腾讯体 W3" panose="020C04030202040F0204" pitchFamily="34" charset="-122"/>
          </a:endParaRPr>
        </a:p>
      </dgm:t>
    </dgm:pt>
    <dgm:pt modelId="{6952E8D2-A1D3-47B2-8B72-7206C700232E}" type="pres">
      <dgm:prSet presAssocID="{35BAC569-AC68-4A78-9F38-D6B4458E3740}" presName="Name0" presStyleCnt="0">
        <dgm:presLayoutVars>
          <dgm:dir/>
          <dgm:animLvl val="lvl"/>
          <dgm:resizeHandles val="exact"/>
        </dgm:presLayoutVars>
      </dgm:prSet>
      <dgm:spPr/>
    </dgm:pt>
    <dgm:pt modelId="{855AC7FE-818D-4F0C-82BE-730519787891}" type="pres">
      <dgm:prSet presAssocID="{29F18DB4-9A5A-488A-8989-FEA38FB04AE1}" presName="linNode" presStyleCnt="0"/>
      <dgm:spPr/>
    </dgm:pt>
    <dgm:pt modelId="{2348F48B-E8F9-4DAE-BD7A-1FF817DD4E49}" type="pres">
      <dgm:prSet presAssocID="{29F18DB4-9A5A-488A-8989-FEA38FB04AE1}" presName="parentText" presStyleLbl="node1" presStyleIdx="0" presStyleCnt="2">
        <dgm:presLayoutVars>
          <dgm:chMax val="1"/>
          <dgm:bulletEnabled val="1"/>
        </dgm:presLayoutVars>
      </dgm:prSet>
      <dgm:spPr/>
    </dgm:pt>
    <dgm:pt modelId="{7AB9D8B2-9283-4581-9B6F-3FFC011978CB}" type="pres">
      <dgm:prSet presAssocID="{29F18DB4-9A5A-488A-8989-FEA38FB04AE1}" presName="descendantText" presStyleLbl="alignAccFollowNode1" presStyleIdx="0" presStyleCnt="2">
        <dgm:presLayoutVars>
          <dgm:bulletEnabled val="1"/>
        </dgm:presLayoutVars>
      </dgm:prSet>
      <dgm:spPr/>
    </dgm:pt>
    <dgm:pt modelId="{2F717B93-A58E-4D88-ACC9-52F75A6FD408}" type="pres">
      <dgm:prSet presAssocID="{F82CAA71-FD3F-4E39-8FAD-C93AE3C0AB4A}" presName="sp" presStyleCnt="0"/>
      <dgm:spPr/>
    </dgm:pt>
    <dgm:pt modelId="{23E9BAFF-8500-4B0C-B8D1-CC6FE4970048}" type="pres">
      <dgm:prSet presAssocID="{9E01D59F-168D-43EB-A555-A0FFF86F6ADA}" presName="linNode" presStyleCnt="0"/>
      <dgm:spPr/>
    </dgm:pt>
    <dgm:pt modelId="{225DD9CF-B601-4550-8375-812D11E6301B}" type="pres">
      <dgm:prSet presAssocID="{9E01D59F-168D-43EB-A555-A0FFF86F6ADA}" presName="parentText" presStyleLbl="node1" presStyleIdx="1" presStyleCnt="2">
        <dgm:presLayoutVars>
          <dgm:chMax val="1"/>
          <dgm:bulletEnabled val="1"/>
        </dgm:presLayoutVars>
      </dgm:prSet>
      <dgm:spPr/>
    </dgm:pt>
    <dgm:pt modelId="{A55FDCE0-32EB-4562-AF78-FBAAE54C442D}" type="pres">
      <dgm:prSet presAssocID="{9E01D59F-168D-43EB-A555-A0FFF86F6ADA}" presName="descendantText" presStyleLbl="alignAccFollowNode1" presStyleIdx="1" presStyleCnt="2">
        <dgm:presLayoutVars>
          <dgm:bulletEnabled val="1"/>
        </dgm:presLayoutVars>
      </dgm:prSet>
      <dgm:spPr/>
    </dgm:pt>
  </dgm:ptLst>
  <dgm:cxnLst>
    <dgm:cxn modelId="{3B670109-D728-4C5E-B8AE-BAA509712F6D}" srcId="{35BAC569-AC68-4A78-9F38-D6B4458E3740}" destId="{29F18DB4-9A5A-488A-8989-FEA38FB04AE1}" srcOrd="0" destOrd="0" parTransId="{1225431E-DBE2-4824-8B2A-B25F445C98D7}" sibTransId="{F82CAA71-FD3F-4E39-8FAD-C93AE3C0AB4A}"/>
    <dgm:cxn modelId="{F502CE32-E055-40C7-9548-38305D8CAC0A}" srcId="{29F18DB4-9A5A-488A-8989-FEA38FB04AE1}" destId="{301FE188-33A2-44D8-A6C0-6236F502EFF1}" srcOrd="1" destOrd="0" parTransId="{7E562A97-7D0C-423B-A470-F4718E1F3881}" sibTransId="{CB151682-4DE7-4B2E-94A1-369D94DFE571}"/>
    <dgm:cxn modelId="{4708D06A-6003-4D3D-B9E8-CB8EA42490B2}" type="presOf" srcId="{424A8206-14A1-40D4-8469-90AB273E3DBF}" destId="{7AB9D8B2-9283-4581-9B6F-3FFC011978CB}" srcOrd="0" destOrd="0" presId="urn:microsoft.com/office/officeart/2005/8/layout/vList5"/>
    <dgm:cxn modelId="{7CBE3D51-9FE6-46FD-A110-90C814B90653}" srcId="{29F18DB4-9A5A-488A-8989-FEA38FB04AE1}" destId="{424A8206-14A1-40D4-8469-90AB273E3DBF}" srcOrd="0" destOrd="0" parTransId="{1ED2A018-4C95-4132-84F3-542F3ACF63B1}" sibTransId="{39518087-6089-49E9-A3A1-F37262F5079B}"/>
    <dgm:cxn modelId="{B46E5372-0231-4B64-B00F-FEE7CBEC0589}" srcId="{35BAC569-AC68-4A78-9F38-D6B4458E3740}" destId="{9E01D59F-168D-43EB-A555-A0FFF86F6ADA}" srcOrd="1" destOrd="0" parTransId="{E755805E-045F-4A8B-AA95-5ACFB5F6D8B9}" sibTransId="{93E4A46B-02CD-4041-93C3-3A87A2BAC17F}"/>
    <dgm:cxn modelId="{179BE354-4D15-4B3B-8FD9-EF06CE689B2D}" srcId="{9E01D59F-168D-43EB-A555-A0FFF86F6ADA}" destId="{50A05DC4-F364-4C8B-BB18-161ED5AF75F3}" srcOrd="1" destOrd="0" parTransId="{E99E8D0E-7DA0-45B5-8991-CA78E0280E99}" sibTransId="{7E5B912A-3C7F-434E-A5FC-F1BB1E456998}"/>
    <dgm:cxn modelId="{DBBAD89F-ECE3-4BB5-9B93-505D05285086}" type="presOf" srcId="{301FE188-33A2-44D8-A6C0-6236F502EFF1}" destId="{7AB9D8B2-9283-4581-9B6F-3FFC011978CB}" srcOrd="0" destOrd="1" presId="urn:microsoft.com/office/officeart/2005/8/layout/vList5"/>
    <dgm:cxn modelId="{01B5B3AB-9047-4D05-AEF3-E2184E7C295A}" type="presOf" srcId="{1F493CA1-846A-4376-930C-89331225A727}" destId="{A55FDCE0-32EB-4562-AF78-FBAAE54C442D}" srcOrd="0" destOrd="0" presId="urn:microsoft.com/office/officeart/2005/8/layout/vList5"/>
    <dgm:cxn modelId="{D19A3CAF-415E-4E23-9358-37E4ED20435B}" type="presOf" srcId="{9E01D59F-168D-43EB-A555-A0FFF86F6ADA}" destId="{225DD9CF-B601-4550-8375-812D11E6301B}" srcOrd="0" destOrd="0" presId="urn:microsoft.com/office/officeart/2005/8/layout/vList5"/>
    <dgm:cxn modelId="{A1FB64C6-3D7A-4829-A1BD-B38ED9459C8A}" type="presOf" srcId="{50A05DC4-F364-4C8B-BB18-161ED5AF75F3}" destId="{A55FDCE0-32EB-4562-AF78-FBAAE54C442D}" srcOrd="0" destOrd="1" presId="urn:microsoft.com/office/officeart/2005/8/layout/vList5"/>
    <dgm:cxn modelId="{BF00F6C6-D371-41FE-AE8C-335938B52E20}" type="presOf" srcId="{29F18DB4-9A5A-488A-8989-FEA38FB04AE1}" destId="{2348F48B-E8F9-4DAE-BD7A-1FF817DD4E49}" srcOrd="0" destOrd="0" presId="urn:microsoft.com/office/officeart/2005/8/layout/vList5"/>
    <dgm:cxn modelId="{463EE5CE-1496-4079-998F-9C256FAD972E}" srcId="{9E01D59F-168D-43EB-A555-A0FFF86F6ADA}" destId="{1F493CA1-846A-4376-930C-89331225A727}" srcOrd="0" destOrd="0" parTransId="{2CF4C1E6-40F6-4D6E-8A8D-E8A078B28693}" sibTransId="{8238B9B2-BEB6-4DF6-B0C7-68423D78C418}"/>
    <dgm:cxn modelId="{4264A2DC-FD9B-49BC-BC0B-B6ECC40DB381}" type="presOf" srcId="{35BAC569-AC68-4A78-9F38-D6B4458E3740}" destId="{6952E8D2-A1D3-47B2-8B72-7206C700232E}" srcOrd="0" destOrd="0" presId="urn:microsoft.com/office/officeart/2005/8/layout/vList5"/>
    <dgm:cxn modelId="{E26D1F98-8A20-4412-825D-2A890F402973}" type="presParOf" srcId="{6952E8D2-A1D3-47B2-8B72-7206C700232E}" destId="{855AC7FE-818D-4F0C-82BE-730519787891}" srcOrd="0" destOrd="0" presId="urn:microsoft.com/office/officeart/2005/8/layout/vList5"/>
    <dgm:cxn modelId="{5C5BBACC-C2BD-4C1D-B909-9CFC0CBFD31E}" type="presParOf" srcId="{855AC7FE-818D-4F0C-82BE-730519787891}" destId="{2348F48B-E8F9-4DAE-BD7A-1FF817DD4E49}" srcOrd="0" destOrd="0" presId="urn:microsoft.com/office/officeart/2005/8/layout/vList5"/>
    <dgm:cxn modelId="{A9AD68E2-B5CF-4381-8145-F709832EC546}" type="presParOf" srcId="{855AC7FE-818D-4F0C-82BE-730519787891}" destId="{7AB9D8B2-9283-4581-9B6F-3FFC011978CB}" srcOrd="1" destOrd="0" presId="urn:microsoft.com/office/officeart/2005/8/layout/vList5"/>
    <dgm:cxn modelId="{D380BEBE-5C2E-4D9B-B184-297A20882EA4}" type="presParOf" srcId="{6952E8D2-A1D3-47B2-8B72-7206C700232E}" destId="{2F717B93-A58E-4D88-ACC9-52F75A6FD408}" srcOrd="1" destOrd="0" presId="urn:microsoft.com/office/officeart/2005/8/layout/vList5"/>
    <dgm:cxn modelId="{79922E1F-1B54-4C1B-AB0C-27FD3E8767AD}" type="presParOf" srcId="{6952E8D2-A1D3-47B2-8B72-7206C700232E}" destId="{23E9BAFF-8500-4B0C-B8D1-CC6FE4970048}" srcOrd="2" destOrd="0" presId="urn:microsoft.com/office/officeart/2005/8/layout/vList5"/>
    <dgm:cxn modelId="{5D980AFB-7B9F-4AF0-9D04-0790C53047C3}" type="presParOf" srcId="{23E9BAFF-8500-4B0C-B8D1-CC6FE4970048}" destId="{225DD9CF-B601-4550-8375-812D11E6301B}" srcOrd="0" destOrd="0" presId="urn:microsoft.com/office/officeart/2005/8/layout/vList5"/>
    <dgm:cxn modelId="{5D863758-05F3-4B81-9A76-AF49A118E5F6}" type="presParOf" srcId="{23E9BAFF-8500-4B0C-B8D1-CC6FE4970048}" destId="{A55FDCE0-32EB-4562-AF78-FBAAE54C442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3CAD53-800D-4EDA-9F6B-DFDD36A0D82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9A1C16F9-2E9C-4154-A8B1-6C8CE3E046C9}">
      <dgm:prSet phldrT="[文本]"/>
      <dgm:spPr/>
      <dgm:t>
        <a:bodyPr/>
        <a:lstStyle/>
        <a:p>
          <a:r>
            <a:rPr lang="zh-CN" altLang="en-US" dirty="0">
              <a:latin typeface="腾讯体 W3" panose="020C04030202040F0204" pitchFamily="34" charset="-122"/>
              <a:ea typeface="腾讯体 W3" panose="020C04030202040F0204" pitchFamily="34" charset="-122"/>
            </a:rPr>
            <a:t>模块内部处理建模工具</a:t>
          </a:r>
        </a:p>
      </dgm:t>
    </dgm:pt>
    <dgm:pt modelId="{E41C22F5-C2C0-4793-AC3F-692E1128E6FC}" type="parTrans" cxnId="{1CBC0256-E3EA-4F2B-A92D-B16437E6266F}">
      <dgm:prSet/>
      <dgm:spPr/>
      <dgm:t>
        <a:bodyPr/>
        <a:lstStyle/>
        <a:p>
          <a:endParaRPr lang="zh-CN" altLang="en-US">
            <a:latin typeface="腾讯体 W3" panose="020C04030202040F0204" pitchFamily="34" charset="-122"/>
            <a:ea typeface="腾讯体 W3" panose="020C04030202040F0204" pitchFamily="34" charset="-122"/>
          </a:endParaRPr>
        </a:p>
      </dgm:t>
    </dgm:pt>
    <dgm:pt modelId="{2B0BEEBA-CE5C-4369-9563-8E09DA508F70}" type="sibTrans" cxnId="{1CBC0256-E3EA-4F2B-A92D-B16437E6266F}">
      <dgm:prSet/>
      <dgm:spPr/>
      <dgm:t>
        <a:bodyPr/>
        <a:lstStyle/>
        <a:p>
          <a:endParaRPr lang="zh-CN" altLang="en-US">
            <a:latin typeface="腾讯体 W3" panose="020C04030202040F0204" pitchFamily="34" charset="-122"/>
            <a:ea typeface="腾讯体 W3" panose="020C04030202040F0204" pitchFamily="34" charset="-122"/>
          </a:endParaRPr>
        </a:p>
      </dgm:t>
    </dgm:pt>
    <dgm:pt modelId="{28A76CC4-555B-4A1F-863F-31120829AD35}">
      <dgm:prSet/>
      <dgm:spPr/>
      <dgm:t>
        <a:bodyPr/>
        <a:lstStyle/>
        <a:p>
          <a:r>
            <a:rPr lang="zh-CN" altLang="en-US" dirty="0">
              <a:latin typeface="腾讯体 W3" panose="020C04030202040F0204" pitchFamily="34" charset="-122"/>
              <a:ea typeface="腾讯体 W3" panose="020C04030202040F0204" pitchFamily="34" charset="-122"/>
            </a:rPr>
            <a:t>程序流程图</a:t>
          </a:r>
        </a:p>
      </dgm:t>
    </dgm:pt>
    <dgm:pt modelId="{1B9BE270-5038-4DD1-8C54-7F25F80E62AC}" type="parTrans" cxnId="{9BC3B913-C98F-4E04-A9B6-C9854F741483}">
      <dgm:prSet/>
      <dgm:spPr/>
      <dgm:t>
        <a:bodyPr/>
        <a:lstStyle/>
        <a:p>
          <a:endParaRPr lang="zh-CN" altLang="en-US">
            <a:latin typeface="腾讯体 W3" panose="020C04030202040F0204" pitchFamily="34" charset="-122"/>
            <a:ea typeface="腾讯体 W3" panose="020C04030202040F0204" pitchFamily="34" charset="-122"/>
          </a:endParaRPr>
        </a:p>
      </dgm:t>
    </dgm:pt>
    <dgm:pt modelId="{89DEA262-D2C3-480D-B67F-B875986A252B}" type="sibTrans" cxnId="{9BC3B913-C98F-4E04-A9B6-C9854F741483}">
      <dgm:prSet/>
      <dgm:spPr/>
      <dgm:t>
        <a:bodyPr/>
        <a:lstStyle/>
        <a:p>
          <a:endParaRPr lang="zh-CN" altLang="en-US">
            <a:latin typeface="腾讯体 W3" panose="020C04030202040F0204" pitchFamily="34" charset="-122"/>
            <a:ea typeface="腾讯体 W3" panose="020C04030202040F0204" pitchFamily="34" charset="-122"/>
          </a:endParaRPr>
        </a:p>
      </dgm:t>
    </dgm:pt>
    <dgm:pt modelId="{B0ED2B1B-8258-4DA2-82CD-E04870FEE43C}">
      <dgm:prSet/>
      <dgm:spPr/>
      <dgm:t>
        <a:bodyPr/>
        <a:lstStyle/>
        <a:p>
          <a:r>
            <a:rPr lang="en-US" altLang="en-US" dirty="0">
              <a:latin typeface="腾讯体 W3" panose="020C04030202040F0204" pitchFamily="34" charset="-122"/>
              <a:ea typeface="腾讯体 W3" panose="020C04030202040F0204" pitchFamily="34" charset="-122"/>
            </a:rPr>
            <a:t>N-S</a:t>
          </a:r>
          <a:r>
            <a:rPr lang="zh-CN" altLang="en-US" dirty="0">
              <a:latin typeface="腾讯体 W3" panose="020C04030202040F0204" pitchFamily="34" charset="-122"/>
              <a:ea typeface="腾讯体 W3" panose="020C04030202040F0204" pitchFamily="34" charset="-122"/>
            </a:rPr>
            <a:t>盒图</a:t>
          </a:r>
        </a:p>
      </dgm:t>
    </dgm:pt>
    <dgm:pt modelId="{FBB04148-0510-44DE-882C-A78526DB3565}" type="parTrans" cxnId="{9A5C0342-2DE8-4227-9BC1-68F0E87AB897}">
      <dgm:prSet/>
      <dgm:spPr/>
      <dgm:t>
        <a:bodyPr/>
        <a:lstStyle/>
        <a:p>
          <a:endParaRPr lang="zh-CN" altLang="en-US">
            <a:latin typeface="腾讯体 W3" panose="020C04030202040F0204" pitchFamily="34" charset="-122"/>
            <a:ea typeface="腾讯体 W3" panose="020C04030202040F0204" pitchFamily="34" charset="-122"/>
          </a:endParaRPr>
        </a:p>
      </dgm:t>
    </dgm:pt>
    <dgm:pt modelId="{759A3045-8DA2-4DAA-AD91-02544F388646}" type="sibTrans" cxnId="{9A5C0342-2DE8-4227-9BC1-68F0E87AB897}">
      <dgm:prSet/>
      <dgm:spPr/>
      <dgm:t>
        <a:bodyPr/>
        <a:lstStyle/>
        <a:p>
          <a:endParaRPr lang="zh-CN" altLang="en-US">
            <a:latin typeface="腾讯体 W3" panose="020C04030202040F0204" pitchFamily="34" charset="-122"/>
            <a:ea typeface="腾讯体 W3" panose="020C04030202040F0204" pitchFamily="34" charset="-122"/>
          </a:endParaRPr>
        </a:p>
      </dgm:t>
    </dgm:pt>
    <dgm:pt modelId="{44AFF276-FCC6-4593-BC29-0FB94AE29746}">
      <dgm:prSet/>
      <dgm:spPr/>
      <dgm:t>
        <a:bodyPr/>
        <a:lstStyle/>
        <a:p>
          <a:r>
            <a:rPr lang="zh-CN" altLang="en-US" dirty="0">
              <a:latin typeface="腾讯体 W3" panose="020C04030202040F0204" pitchFamily="34" charset="-122"/>
              <a:ea typeface="腾讯体 W3" panose="020C04030202040F0204" pitchFamily="34" charset="-122"/>
            </a:rPr>
            <a:t>问题分析图</a:t>
          </a:r>
        </a:p>
      </dgm:t>
    </dgm:pt>
    <dgm:pt modelId="{488F7F0A-B564-4F09-B122-5E3E74CDF19A}" type="parTrans" cxnId="{F3616CF5-2F3B-4403-BB2B-04BBEA33334B}">
      <dgm:prSet/>
      <dgm:spPr/>
      <dgm:t>
        <a:bodyPr/>
        <a:lstStyle/>
        <a:p>
          <a:endParaRPr lang="zh-CN" altLang="en-US">
            <a:latin typeface="腾讯体 W3" panose="020C04030202040F0204" pitchFamily="34" charset="-122"/>
            <a:ea typeface="腾讯体 W3" panose="020C04030202040F0204" pitchFamily="34" charset="-122"/>
          </a:endParaRPr>
        </a:p>
      </dgm:t>
    </dgm:pt>
    <dgm:pt modelId="{6AA0C1AE-E660-4134-953E-0461DB03739C}" type="sibTrans" cxnId="{F3616CF5-2F3B-4403-BB2B-04BBEA33334B}">
      <dgm:prSet/>
      <dgm:spPr/>
      <dgm:t>
        <a:bodyPr/>
        <a:lstStyle/>
        <a:p>
          <a:endParaRPr lang="zh-CN" altLang="en-US">
            <a:latin typeface="腾讯体 W3" panose="020C04030202040F0204" pitchFamily="34" charset="-122"/>
            <a:ea typeface="腾讯体 W3" panose="020C04030202040F0204" pitchFamily="34" charset="-122"/>
          </a:endParaRPr>
        </a:p>
      </dgm:t>
    </dgm:pt>
    <dgm:pt modelId="{D0B7F285-43D8-47C2-B5D8-AC60F7B4776B}">
      <dgm:prSet/>
      <dgm:spPr/>
      <dgm:t>
        <a:bodyPr/>
        <a:lstStyle/>
        <a:p>
          <a:r>
            <a:rPr lang="zh-CN" altLang="en-US" dirty="0">
              <a:latin typeface="腾讯体 W3" panose="020C04030202040F0204" pitchFamily="34" charset="-122"/>
              <a:ea typeface="腾讯体 W3" panose="020C04030202040F0204" pitchFamily="34" charset="-122"/>
            </a:rPr>
            <a:t>过程设计语言</a:t>
          </a:r>
        </a:p>
      </dgm:t>
    </dgm:pt>
    <dgm:pt modelId="{5EB7A01C-DDA5-4203-9AD1-11D02ACF8560}" type="parTrans" cxnId="{B5DA1D1D-5D04-40EF-9CF6-92B6964027BE}">
      <dgm:prSet/>
      <dgm:spPr/>
      <dgm:t>
        <a:bodyPr/>
        <a:lstStyle/>
        <a:p>
          <a:endParaRPr lang="zh-CN" altLang="en-US">
            <a:latin typeface="腾讯体 W3" panose="020C04030202040F0204" pitchFamily="34" charset="-122"/>
            <a:ea typeface="腾讯体 W3" panose="020C04030202040F0204" pitchFamily="34" charset="-122"/>
          </a:endParaRPr>
        </a:p>
      </dgm:t>
    </dgm:pt>
    <dgm:pt modelId="{198F49D1-43F9-45D0-9276-73C2C0F74268}" type="sibTrans" cxnId="{B5DA1D1D-5D04-40EF-9CF6-92B6964027BE}">
      <dgm:prSet/>
      <dgm:spPr/>
      <dgm:t>
        <a:bodyPr/>
        <a:lstStyle/>
        <a:p>
          <a:endParaRPr lang="zh-CN" altLang="en-US">
            <a:latin typeface="腾讯体 W3" panose="020C04030202040F0204" pitchFamily="34" charset="-122"/>
            <a:ea typeface="腾讯体 W3" panose="020C04030202040F0204" pitchFamily="34" charset="-122"/>
          </a:endParaRPr>
        </a:p>
      </dgm:t>
    </dgm:pt>
    <dgm:pt modelId="{1CFABC99-318C-4FDC-B520-A84C4B75DA77}" type="pres">
      <dgm:prSet presAssocID="{0B3CAD53-800D-4EDA-9F6B-DFDD36A0D82C}" presName="hierChild1" presStyleCnt="0">
        <dgm:presLayoutVars>
          <dgm:orgChart val="1"/>
          <dgm:chPref val="1"/>
          <dgm:dir/>
          <dgm:animOne val="branch"/>
          <dgm:animLvl val="lvl"/>
          <dgm:resizeHandles/>
        </dgm:presLayoutVars>
      </dgm:prSet>
      <dgm:spPr/>
    </dgm:pt>
    <dgm:pt modelId="{51406A6F-7BE1-4C50-B1E4-406AF450AC02}" type="pres">
      <dgm:prSet presAssocID="{9A1C16F9-2E9C-4154-A8B1-6C8CE3E046C9}" presName="hierRoot1" presStyleCnt="0">
        <dgm:presLayoutVars>
          <dgm:hierBranch val="init"/>
        </dgm:presLayoutVars>
      </dgm:prSet>
      <dgm:spPr/>
    </dgm:pt>
    <dgm:pt modelId="{DAB3B868-D96A-4F81-9ACC-4EAEC33E0FCA}" type="pres">
      <dgm:prSet presAssocID="{9A1C16F9-2E9C-4154-A8B1-6C8CE3E046C9}" presName="rootComposite1" presStyleCnt="0"/>
      <dgm:spPr/>
    </dgm:pt>
    <dgm:pt modelId="{F8951373-911D-4213-92DB-BFA05CCF44F2}" type="pres">
      <dgm:prSet presAssocID="{9A1C16F9-2E9C-4154-A8B1-6C8CE3E046C9}" presName="rootText1" presStyleLbl="node0" presStyleIdx="0" presStyleCnt="1" custScaleX="207445">
        <dgm:presLayoutVars>
          <dgm:chPref val="3"/>
        </dgm:presLayoutVars>
      </dgm:prSet>
      <dgm:spPr/>
    </dgm:pt>
    <dgm:pt modelId="{1C969908-3CC9-498A-94A8-4EF19E9627D0}" type="pres">
      <dgm:prSet presAssocID="{9A1C16F9-2E9C-4154-A8B1-6C8CE3E046C9}" presName="rootConnector1" presStyleLbl="node1" presStyleIdx="0" presStyleCnt="0"/>
      <dgm:spPr/>
    </dgm:pt>
    <dgm:pt modelId="{B694319C-8CD4-4C4B-90BA-353BDED2B45C}" type="pres">
      <dgm:prSet presAssocID="{9A1C16F9-2E9C-4154-A8B1-6C8CE3E046C9}" presName="hierChild2" presStyleCnt="0"/>
      <dgm:spPr/>
    </dgm:pt>
    <dgm:pt modelId="{91A02650-9CF6-402C-95F3-3A62EBBB8FC1}" type="pres">
      <dgm:prSet presAssocID="{1B9BE270-5038-4DD1-8C54-7F25F80E62AC}" presName="Name37" presStyleLbl="parChTrans1D2" presStyleIdx="0" presStyleCnt="4"/>
      <dgm:spPr/>
    </dgm:pt>
    <dgm:pt modelId="{AE688EE1-D9EC-43FD-8872-80639DDF791A}" type="pres">
      <dgm:prSet presAssocID="{28A76CC4-555B-4A1F-863F-31120829AD35}" presName="hierRoot2" presStyleCnt="0">
        <dgm:presLayoutVars>
          <dgm:hierBranch val="init"/>
        </dgm:presLayoutVars>
      </dgm:prSet>
      <dgm:spPr/>
    </dgm:pt>
    <dgm:pt modelId="{1FC56E5B-700C-400B-89F9-018FCEE92BF6}" type="pres">
      <dgm:prSet presAssocID="{28A76CC4-555B-4A1F-863F-31120829AD35}" presName="rootComposite" presStyleCnt="0"/>
      <dgm:spPr/>
    </dgm:pt>
    <dgm:pt modelId="{A7078F84-D230-4B0E-BFC3-324688791CE1}" type="pres">
      <dgm:prSet presAssocID="{28A76CC4-555B-4A1F-863F-31120829AD35}" presName="rootText" presStyleLbl="node2" presStyleIdx="0" presStyleCnt="4">
        <dgm:presLayoutVars>
          <dgm:chPref val="3"/>
        </dgm:presLayoutVars>
      </dgm:prSet>
      <dgm:spPr/>
    </dgm:pt>
    <dgm:pt modelId="{64C48DCE-28C7-455E-8FFA-EE7B2665035D}" type="pres">
      <dgm:prSet presAssocID="{28A76CC4-555B-4A1F-863F-31120829AD35}" presName="rootConnector" presStyleLbl="node2" presStyleIdx="0" presStyleCnt="4"/>
      <dgm:spPr/>
    </dgm:pt>
    <dgm:pt modelId="{16208804-5A9B-4170-ACD6-482A20CEDD55}" type="pres">
      <dgm:prSet presAssocID="{28A76CC4-555B-4A1F-863F-31120829AD35}" presName="hierChild4" presStyleCnt="0"/>
      <dgm:spPr/>
    </dgm:pt>
    <dgm:pt modelId="{49E5F925-F56D-4ACC-83EC-5B84A46CBE10}" type="pres">
      <dgm:prSet presAssocID="{28A76CC4-555B-4A1F-863F-31120829AD35}" presName="hierChild5" presStyleCnt="0"/>
      <dgm:spPr/>
    </dgm:pt>
    <dgm:pt modelId="{C968B607-9C12-4556-A5EE-F9C08679860C}" type="pres">
      <dgm:prSet presAssocID="{FBB04148-0510-44DE-882C-A78526DB3565}" presName="Name37" presStyleLbl="parChTrans1D2" presStyleIdx="1" presStyleCnt="4"/>
      <dgm:spPr/>
    </dgm:pt>
    <dgm:pt modelId="{332CB5B3-01E8-4F57-86B9-FFC1ED1F563B}" type="pres">
      <dgm:prSet presAssocID="{B0ED2B1B-8258-4DA2-82CD-E04870FEE43C}" presName="hierRoot2" presStyleCnt="0">
        <dgm:presLayoutVars>
          <dgm:hierBranch val="init"/>
        </dgm:presLayoutVars>
      </dgm:prSet>
      <dgm:spPr/>
    </dgm:pt>
    <dgm:pt modelId="{D0FD4DD1-8117-4598-A1E9-3E2583CDFB36}" type="pres">
      <dgm:prSet presAssocID="{B0ED2B1B-8258-4DA2-82CD-E04870FEE43C}" presName="rootComposite" presStyleCnt="0"/>
      <dgm:spPr/>
    </dgm:pt>
    <dgm:pt modelId="{472CE62A-8DA8-4E4B-A24E-147EEA5983E3}" type="pres">
      <dgm:prSet presAssocID="{B0ED2B1B-8258-4DA2-82CD-E04870FEE43C}" presName="rootText" presStyleLbl="node2" presStyleIdx="1" presStyleCnt="4">
        <dgm:presLayoutVars>
          <dgm:chPref val="3"/>
        </dgm:presLayoutVars>
      </dgm:prSet>
      <dgm:spPr/>
    </dgm:pt>
    <dgm:pt modelId="{8E4B1D1D-E547-49B1-9371-9063EAB1E917}" type="pres">
      <dgm:prSet presAssocID="{B0ED2B1B-8258-4DA2-82CD-E04870FEE43C}" presName="rootConnector" presStyleLbl="node2" presStyleIdx="1" presStyleCnt="4"/>
      <dgm:spPr/>
    </dgm:pt>
    <dgm:pt modelId="{EAF18CDE-21DF-429A-88C5-E01FD0BCDDFC}" type="pres">
      <dgm:prSet presAssocID="{B0ED2B1B-8258-4DA2-82CD-E04870FEE43C}" presName="hierChild4" presStyleCnt="0"/>
      <dgm:spPr/>
    </dgm:pt>
    <dgm:pt modelId="{045F0920-EAA2-4DE1-9291-5A880A293766}" type="pres">
      <dgm:prSet presAssocID="{B0ED2B1B-8258-4DA2-82CD-E04870FEE43C}" presName="hierChild5" presStyleCnt="0"/>
      <dgm:spPr/>
    </dgm:pt>
    <dgm:pt modelId="{564EA1BC-6235-4F17-8C71-ADA923EEF145}" type="pres">
      <dgm:prSet presAssocID="{488F7F0A-B564-4F09-B122-5E3E74CDF19A}" presName="Name37" presStyleLbl="parChTrans1D2" presStyleIdx="2" presStyleCnt="4"/>
      <dgm:spPr/>
    </dgm:pt>
    <dgm:pt modelId="{C07CBD64-58E7-4597-87EE-C57435438848}" type="pres">
      <dgm:prSet presAssocID="{44AFF276-FCC6-4593-BC29-0FB94AE29746}" presName="hierRoot2" presStyleCnt="0">
        <dgm:presLayoutVars>
          <dgm:hierBranch val="init"/>
        </dgm:presLayoutVars>
      </dgm:prSet>
      <dgm:spPr/>
    </dgm:pt>
    <dgm:pt modelId="{CFB2C199-18F2-453D-B0BB-FE7A9FCF8B85}" type="pres">
      <dgm:prSet presAssocID="{44AFF276-FCC6-4593-BC29-0FB94AE29746}" presName="rootComposite" presStyleCnt="0"/>
      <dgm:spPr/>
    </dgm:pt>
    <dgm:pt modelId="{524E38B5-CA9D-400D-B90E-88BCB3C5CAFB}" type="pres">
      <dgm:prSet presAssocID="{44AFF276-FCC6-4593-BC29-0FB94AE29746}" presName="rootText" presStyleLbl="node2" presStyleIdx="2" presStyleCnt="4">
        <dgm:presLayoutVars>
          <dgm:chPref val="3"/>
        </dgm:presLayoutVars>
      </dgm:prSet>
      <dgm:spPr/>
    </dgm:pt>
    <dgm:pt modelId="{C9239CA7-A440-491F-8488-6AB684FAC5F9}" type="pres">
      <dgm:prSet presAssocID="{44AFF276-FCC6-4593-BC29-0FB94AE29746}" presName="rootConnector" presStyleLbl="node2" presStyleIdx="2" presStyleCnt="4"/>
      <dgm:spPr/>
    </dgm:pt>
    <dgm:pt modelId="{86B3066B-7924-4F42-8206-F7518DD4BA95}" type="pres">
      <dgm:prSet presAssocID="{44AFF276-FCC6-4593-BC29-0FB94AE29746}" presName="hierChild4" presStyleCnt="0"/>
      <dgm:spPr/>
    </dgm:pt>
    <dgm:pt modelId="{FB502BAB-8B85-41A0-87E9-95D1780FE1CD}" type="pres">
      <dgm:prSet presAssocID="{44AFF276-FCC6-4593-BC29-0FB94AE29746}" presName="hierChild5" presStyleCnt="0"/>
      <dgm:spPr/>
    </dgm:pt>
    <dgm:pt modelId="{9A06D1B2-9B27-447B-B5FD-AED15A51D72E}" type="pres">
      <dgm:prSet presAssocID="{5EB7A01C-DDA5-4203-9AD1-11D02ACF8560}" presName="Name37" presStyleLbl="parChTrans1D2" presStyleIdx="3" presStyleCnt="4"/>
      <dgm:spPr/>
    </dgm:pt>
    <dgm:pt modelId="{A4F0A469-E0DE-464D-88D1-3ADF6102D3F6}" type="pres">
      <dgm:prSet presAssocID="{D0B7F285-43D8-47C2-B5D8-AC60F7B4776B}" presName="hierRoot2" presStyleCnt="0">
        <dgm:presLayoutVars>
          <dgm:hierBranch val="init"/>
        </dgm:presLayoutVars>
      </dgm:prSet>
      <dgm:spPr/>
    </dgm:pt>
    <dgm:pt modelId="{AF85BC1D-0861-4E9D-8DC5-20D8473593CB}" type="pres">
      <dgm:prSet presAssocID="{D0B7F285-43D8-47C2-B5D8-AC60F7B4776B}" presName="rootComposite" presStyleCnt="0"/>
      <dgm:spPr/>
    </dgm:pt>
    <dgm:pt modelId="{C5EB3E2E-63D1-4404-B5C8-5B60A00543D2}" type="pres">
      <dgm:prSet presAssocID="{D0B7F285-43D8-47C2-B5D8-AC60F7B4776B}" presName="rootText" presStyleLbl="node2" presStyleIdx="3" presStyleCnt="4">
        <dgm:presLayoutVars>
          <dgm:chPref val="3"/>
        </dgm:presLayoutVars>
      </dgm:prSet>
      <dgm:spPr/>
    </dgm:pt>
    <dgm:pt modelId="{7C86E991-5157-42A1-9A9F-75CB74D00795}" type="pres">
      <dgm:prSet presAssocID="{D0B7F285-43D8-47C2-B5D8-AC60F7B4776B}" presName="rootConnector" presStyleLbl="node2" presStyleIdx="3" presStyleCnt="4"/>
      <dgm:spPr/>
    </dgm:pt>
    <dgm:pt modelId="{073527A5-ECAD-4532-BA89-AC53EB65EEBA}" type="pres">
      <dgm:prSet presAssocID="{D0B7F285-43D8-47C2-B5D8-AC60F7B4776B}" presName="hierChild4" presStyleCnt="0"/>
      <dgm:spPr/>
    </dgm:pt>
    <dgm:pt modelId="{30E42EED-993E-4C2C-ACA6-26EF3D51C457}" type="pres">
      <dgm:prSet presAssocID="{D0B7F285-43D8-47C2-B5D8-AC60F7B4776B}" presName="hierChild5" presStyleCnt="0"/>
      <dgm:spPr/>
    </dgm:pt>
    <dgm:pt modelId="{17A78E95-C87A-41B9-89CF-1B76D9CEB23B}" type="pres">
      <dgm:prSet presAssocID="{9A1C16F9-2E9C-4154-A8B1-6C8CE3E046C9}" presName="hierChild3" presStyleCnt="0"/>
      <dgm:spPr/>
    </dgm:pt>
  </dgm:ptLst>
  <dgm:cxnLst>
    <dgm:cxn modelId="{E2087205-677C-4C0D-A39E-7A1169CDA25C}" type="presOf" srcId="{28A76CC4-555B-4A1F-863F-31120829AD35}" destId="{64C48DCE-28C7-455E-8FFA-EE7B2665035D}" srcOrd="1" destOrd="0" presId="urn:microsoft.com/office/officeart/2005/8/layout/orgChart1"/>
    <dgm:cxn modelId="{9BC3B913-C98F-4E04-A9B6-C9854F741483}" srcId="{9A1C16F9-2E9C-4154-A8B1-6C8CE3E046C9}" destId="{28A76CC4-555B-4A1F-863F-31120829AD35}" srcOrd="0" destOrd="0" parTransId="{1B9BE270-5038-4DD1-8C54-7F25F80E62AC}" sibTransId="{89DEA262-D2C3-480D-B67F-B875986A252B}"/>
    <dgm:cxn modelId="{B5DA1D1D-5D04-40EF-9CF6-92B6964027BE}" srcId="{9A1C16F9-2E9C-4154-A8B1-6C8CE3E046C9}" destId="{D0B7F285-43D8-47C2-B5D8-AC60F7B4776B}" srcOrd="3" destOrd="0" parTransId="{5EB7A01C-DDA5-4203-9AD1-11D02ACF8560}" sibTransId="{198F49D1-43F9-45D0-9276-73C2C0F74268}"/>
    <dgm:cxn modelId="{6046F726-5801-4516-9CE4-773A2D37C6E5}" type="presOf" srcId="{488F7F0A-B564-4F09-B122-5E3E74CDF19A}" destId="{564EA1BC-6235-4F17-8C71-ADA923EEF145}" srcOrd="0" destOrd="0" presId="urn:microsoft.com/office/officeart/2005/8/layout/orgChart1"/>
    <dgm:cxn modelId="{9A5C0342-2DE8-4227-9BC1-68F0E87AB897}" srcId="{9A1C16F9-2E9C-4154-A8B1-6C8CE3E046C9}" destId="{B0ED2B1B-8258-4DA2-82CD-E04870FEE43C}" srcOrd="1" destOrd="0" parTransId="{FBB04148-0510-44DE-882C-A78526DB3565}" sibTransId="{759A3045-8DA2-4DAA-AD91-02544F388646}"/>
    <dgm:cxn modelId="{514D9872-5346-4F54-9158-5B739E78BE1A}" type="presOf" srcId="{44AFF276-FCC6-4593-BC29-0FB94AE29746}" destId="{524E38B5-CA9D-400D-B90E-88BCB3C5CAFB}" srcOrd="0" destOrd="0" presId="urn:microsoft.com/office/officeart/2005/8/layout/orgChart1"/>
    <dgm:cxn modelId="{1CBC0256-E3EA-4F2B-A92D-B16437E6266F}" srcId="{0B3CAD53-800D-4EDA-9F6B-DFDD36A0D82C}" destId="{9A1C16F9-2E9C-4154-A8B1-6C8CE3E046C9}" srcOrd="0" destOrd="0" parTransId="{E41C22F5-C2C0-4793-AC3F-692E1128E6FC}" sibTransId="{2B0BEEBA-CE5C-4369-9563-8E09DA508F70}"/>
    <dgm:cxn modelId="{CC95AF97-4BDC-4B7A-AE0E-5B44681D53BB}" type="presOf" srcId="{FBB04148-0510-44DE-882C-A78526DB3565}" destId="{C968B607-9C12-4556-A5EE-F9C08679860C}" srcOrd="0" destOrd="0" presId="urn:microsoft.com/office/officeart/2005/8/layout/orgChart1"/>
    <dgm:cxn modelId="{BE894DA3-8C07-440E-AD53-87769276484E}" type="presOf" srcId="{B0ED2B1B-8258-4DA2-82CD-E04870FEE43C}" destId="{8E4B1D1D-E547-49B1-9371-9063EAB1E917}" srcOrd="1" destOrd="0" presId="urn:microsoft.com/office/officeart/2005/8/layout/orgChart1"/>
    <dgm:cxn modelId="{D014F2AE-BE34-42F2-BC1B-95571DEC8E4F}" type="presOf" srcId="{D0B7F285-43D8-47C2-B5D8-AC60F7B4776B}" destId="{7C86E991-5157-42A1-9A9F-75CB74D00795}" srcOrd="1" destOrd="0" presId="urn:microsoft.com/office/officeart/2005/8/layout/orgChart1"/>
    <dgm:cxn modelId="{381B19C5-7712-4D60-8014-F93F91A738F7}" type="presOf" srcId="{D0B7F285-43D8-47C2-B5D8-AC60F7B4776B}" destId="{C5EB3E2E-63D1-4404-B5C8-5B60A00543D2}" srcOrd="0" destOrd="0" presId="urn:microsoft.com/office/officeart/2005/8/layout/orgChart1"/>
    <dgm:cxn modelId="{64DA4BC7-D22A-444F-8405-A00E93007D82}" type="presOf" srcId="{9A1C16F9-2E9C-4154-A8B1-6C8CE3E046C9}" destId="{1C969908-3CC9-498A-94A8-4EF19E9627D0}" srcOrd="1" destOrd="0" presId="urn:microsoft.com/office/officeart/2005/8/layout/orgChart1"/>
    <dgm:cxn modelId="{8FBE4CCD-F568-447B-B558-B8CD4DAC6C8F}" type="presOf" srcId="{9A1C16F9-2E9C-4154-A8B1-6C8CE3E046C9}" destId="{F8951373-911D-4213-92DB-BFA05CCF44F2}" srcOrd="0" destOrd="0" presId="urn:microsoft.com/office/officeart/2005/8/layout/orgChart1"/>
    <dgm:cxn modelId="{C094BED5-C492-40BB-A60C-63C67B816A3E}" type="presOf" srcId="{5EB7A01C-DDA5-4203-9AD1-11D02ACF8560}" destId="{9A06D1B2-9B27-447B-B5FD-AED15A51D72E}" srcOrd="0" destOrd="0" presId="urn:microsoft.com/office/officeart/2005/8/layout/orgChart1"/>
    <dgm:cxn modelId="{2BF21ED6-A0F4-4F67-A22C-B6BA6E08FA4F}" type="presOf" srcId="{B0ED2B1B-8258-4DA2-82CD-E04870FEE43C}" destId="{472CE62A-8DA8-4E4B-A24E-147EEA5983E3}" srcOrd="0" destOrd="0" presId="urn:microsoft.com/office/officeart/2005/8/layout/orgChart1"/>
    <dgm:cxn modelId="{92406EE8-0A90-4586-9F3A-6CA6F5A3E84B}" type="presOf" srcId="{0B3CAD53-800D-4EDA-9F6B-DFDD36A0D82C}" destId="{1CFABC99-318C-4FDC-B520-A84C4B75DA77}" srcOrd="0" destOrd="0" presId="urn:microsoft.com/office/officeart/2005/8/layout/orgChart1"/>
    <dgm:cxn modelId="{BD726DEA-F628-4180-9F9C-858F9FC7AC44}" type="presOf" srcId="{44AFF276-FCC6-4593-BC29-0FB94AE29746}" destId="{C9239CA7-A440-491F-8488-6AB684FAC5F9}" srcOrd="1" destOrd="0" presId="urn:microsoft.com/office/officeart/2005/8/layout/orgChart1"/>
    <dgm:cxn modelId="{CB428AF2-8094-4072-AA55-000BBA05A44F}" type="presOf" srcId="{28A76CC4-555B-4A1F-863F-31120829AD35}" destId="{A7078F84-D230-4B0E-BFC3-324688791CE1}" srcOrd="0" destOrd="0" presId="urn:microsoft.com/office/officeart/2005/8/layout/orgChart1"/>
    <dgm:cxn modelId="{F004D6F3-83A7-4E9E-97CF-06DB420C0392}" type="presOf" srcId="{1B9BE270-5038-4DD1-8C54-7F25F80E62AC}" destId="{91A02650-9CF6-402C-95F3-3A62EBBB8FC1}" srcOrd="0" destOrd="0" presId="urn:microsoft.com/office/officeart/2005/8/layout/orgChart1"/>
    <dgm:cxn modelId="{F3616CF5-2F3B-4403-BB2B-04BBEA33334B}" srcId="{9A1C16F9-2E9C-4154-A8B1-6C8CE3E046C9}" destId="{44AFF276-FCC6-4593-BC29-0FB94AE29746}" srcOrd="2" destOrd="0" parTransId="{488F7F0A-B564-4F09-B122-5E3E74CDF19A}" sibTransId="{6AA0C1AE-E660-4134-953E-0461DB03739C}"/>
    <dgm:cxn modelId="{F6B768D1-944C-4A75-A79D-800AA0B0A116}" type="presParOf" srcId="{1CFABC99-318C-4FDC-B520-A84C4B75DA77}" destId="{51406A6F-7BE1-4C50-B1E4-406AF450AC02}" srcOrd="0" destOrd="0" presId="urn:microsoft.com/office/officeart/2005/8/layout/orgChart1"/>
    <dgm:cxn modelId="{613D533B-D6E4-4F08-B0E6-B3A3047490CF}" type="presParOf" srcId="{51406A6F-7BE1-4C50-B1E4-406AF450AC02}" destId="{DAB3B868-D96A-4F81-9ACC-4EAEC33E0FCA}" srcOrd="0" destOrd="0" presId="urn:microsoft.com/office/officeart/2005/8/layout/orgChart1"/>
    <dgm:cxn modelId="{379CF445-F9A0-47F5-BE0C-2CB8ECAB499C}" type="presParOf" srcId="{DAB3B868-D96A-4F81-9ACC-4EAEC33E0FCA}" destId="{F8951373-911D-4213-92DB-BFA05CCF44F2}" srcOrd="0" destOrd="0" presId="urn:microsoft.com/office/officeart/2005/8/layout/orgChart1"/>
    <dgm:cxn modelId="{B76A2D2B-A33C-41E2-8B10-48DC461A45D9}" type="presParOf" srcId="{DAB3B868-D96A-4F81-9ACC-4EAEC33E0FCA}" destId="{1C969908-3CC9-498A-94A8-4EF19E9627D0}" srcOrd="1" destOrd="0" presId="urn:microsoft.com/office/officeart/2005/8/layout/orgChart1"/>
    <dgm:cxn modelId="{BC909746-DAEF-47CB-A2DF-B2A29F7566B6}" type="presParOf" srcId="{51406A6F-7BE1-4C50-B1E4-406AF450AC02}" destId="{B694319C-8CD4-4C4B-90BA-353BDED2B45C}" srcOrd="1" destOrd="0" presId="urn:microsoft.com/office/officeart/2005/8/layout/orgChart1"/>
    <dgm:cxn modelId="{B6E22301-6347-484C-A095-28E9300BCC61}" type="presParOf" srcId="{B694319C-8CD4-4C4B-90BA-353BDED2B45C}" destId="{91A02650-9CF6-402C-95F3-3A62EBBB8FC1}" srcOrd="0" destOrd="0" presId="urn:microsoft.com/office/officeart/2005/8/layout/orgChart1"/>
    <dgm:cxn modelId="{87A17427-E719-4849-BED7-530F1EFFA7A3}" type="presParOf" srcId="{B694319C-8CD4-4C4B-90BA-353BDED2B45C}" destId="{AE688EE1-D9EC-43FD-8872-80639DDF791A}" srcOrd="1" destOrd="0" presId="urn:microsoft.com/office/officeart/2005/8/layout/orgChart1"/>
    <dgm:cxn modelId="{9056D59A-8C53-464C-9A4E-B2EDA62BC052}" type="presParOf" srcId="{AE688EE1-D9EC-43FD-8872-80639DDF791A}" destId="{1FC56E5B-700C-400B-89F9-018FCEE92BF6}" srcOrd="0" destOrd="0" presId="urn:microsoft.com/office/officeart/2005/8/layout/orgChart1"/>
    <dgm:cxn modelId="{2CB6D0D2-1219-4BAA-87B9-2F888873DCCE}" type="presParOf" srcId="{1FC56E5B-700C-400B-89F9-018FCEE92BF6}" destId="{A7078F84-D230-4B0E-BFC3-324688791CE1}" srcOrd="0" destOrd="0" presId="urn:microsoft.com/office/officeart/2005/8/layout/orgChart1"/>
    <dgm:cxn modelId="{A8E1B4CC-0D6D-49BE-B01D-5E7728EFE07C}" type="presParOf" srcId="{1FC56E5B-700C-400B-89F9-018FCEE92BF6}" destId="{64C48DCE-28C7-455E-8FFA-EE7B2665035D}" srcOrd="1" destOrd="0" presId="urn:microsoft.com/office/officeart/2005/8/layout/orgChart1"/>
    <dgm:cxn modelId="{F78CDBF9-F6AE-4948-AEB0-147F3D87DEA5}" type="presParOf" srcId="{AE688EE1-D9EC-43FD-8872-80639DDF791A}" destId="{16208804-5A9B-4170-ACD6-482A20CEDD55}" srcOrd="1" destOrd="0" presId="urn:microsoft.com/office/officeart/2005/8/layout/orgChart1"/>
    <dgm:cxn modelId="{0C521B43-26A3-4EA0-BE72-EA48B5C255F3}" type="presParOf" srcId="{AE688EE1-D9EC-43FD-8872-80639DDF791A}" destId="{49E5F925-F56D-4ACC-83EC-5B84A46CBE10}" srcOrd="2" destOrd="0" presId="urn:microsoft.com/office/officeart/2005/8/layout/orgChart1"/>
    <dgm:cxn modelId="{534A2283-D10F-47DC-A732-6EB23868C31D}" type="presParOf" srcId="{B694319C-8CD4-4C4B-90BA-353BDED2B45C}" destId="{C968B607-9C12-4556-A5EE-F9C08679860C}" srcOrd="2" destOrd="0" presId="urn:microsoft.com/office/officeart/2005/8/layout/orgChart1"/>
    <dgm:cxn modelId="{97C0AA33-EB6F-44FC-BE79-7E2D7A9C20A2}" type="presParOf" srcId="{B694319C-8CD4-4C4B-90BA-353BDED2B45C}" destId="{332CB5B3-01E8-4F57-86B9-FFC1ED1F563B}" srcOrd="3" destOrd="0" presId="urn:microsoft.com/office/officeart/2005/8/layout/orgChart1"/>
    <dgm:cxn modelId="{DAC16A29-47B0-49A4-AA67-93DDEADB347F}" type="presParOf" srcId="{332CB5B3-01E8-4F57-86B9-FFC1ED1F563B}" destId="{D0FD4DD1-8117-4598-A1E9-3E2583CDFB36}" srcOrd="0" destOrd="0" presId="urn:microsoft.com/office/officeart/2005/8/layout/orgChart1"/>
    <dgm:cxn modelId="{55F38CDD-5602-4D77-BAAC-A41E9E4107E5}" type="presParOf" srcId="{D0FD4DD1-8117-4598-A1E9-3E2583CDFB36}" destId="{472CE62A-8DA8-4E4B-A24E-147EEA5983E3}" srcOrd="0" destOrd="0" presId="urn:microsoft.com/office/officeart/2005/8/layout/orgChart1"/>
    <dgm:cxn modelId="{339C2224-FB78-4CFD-BB1F-E3117A840CD4}" type="presParOf" srcId="{D0FD4DD1-8117-4598-A1E9-3E2583CDFB36}" destId="{8E4B1D1D-E547-49B1-9371-9063EAB1E917}" srcOrd="1" destOrd="0" presId="urn:microsoft.com/office/officeart/2005/8/layout/orgChart1"/>
    <dgm:cxn modelId="{0FEC9FE4-756A-42FA-85E3-D7C84C7DFBEF}" type="presParOf" srcId="{332CB5B3-01E8-4F57-86B9-FFC1ED1F563B}" destId="{EAF18CDE-21DF-429A-88C5-E01FD0BCDDFC}" srcOrd="1" destOrd="0" presId="urn:microsoft.com/office/officeart/2005/8/layout/orgChart1"/>
    <dgm:cxn modelId="{F3CDF67A-9880-4C89-A23E-BD036B2B1ED7}" type="presParOf" srcId="{332CB5B3-01E8-4F57-86B9-FFC1ED1F563B}" destId="{045F0920-EAA2-4DE1-9291-5A880A293766}" srcOrd="2" destOrd="0" presId="urn:microsoft.com/office/officeart/2005/8/layout/orgChart1"/>
    <dgm:cxn modelId="{436A6BA6-6B55-4192-9D85-1D51780198CC}" type="presParOf" srcId="{B694319C-8CD4-4C4B-90BA-353BDED2B45C}" destId="{564EA1BC-6235-4F17-8C71-ADA923EEF145}" srcOrd="4" destOrd="0" presId="urn:microsoft.com/office/officeart/2005/8/layout/orgChart1"/>
    <dgm:cxn modelId="{A26B7A13-091A-43E7-AD21-CD878C185B3F}" type="presParOf" srcId="{B694319C-8CD4-4C4B-90BA-353BDED2B45C}" destId="{C07CBD64-58E7-4597-87EE-C57435438848}" srcOrd="5" destOrd="0" presId="urn:microsoft.com/office/officeart/2005/8/layout/orgChart1"/>
    <dgm:cxn modelId="{957F61CF-CA5B-4A8F-99D8-E6BF20A0D2C3}" type="presParOf" srcId="{C07CBD64-58E7-4597-87EE-C57435438848}" destId="{CFB2C199-18F2-453D-B0BB-FE7A9FCF8B85}" srcOrd="0" destOrd="0" presId="urn:microsoft.com/office/officeart/2005/8/layout/orgChart1"/>
    <dgm:cxn modelId="{35798DF3-0EB4-4F9B-BED6-2959166B00D9}" type="presParOf" srcId="{CFB2C199-18F2-453D-B0BB-FE7A9FCF8B85}" destId="{524E38B5-CA9D-400D-B90E-88BCB3C5CAFB}" srcOrd="0" destOrd="0" presId="urn:microsoft.com/office/officeart/2005/8/layout/orgChart1"/>
    <dgm:cxn modelId="{8329613B-B275-4D91-9A12-5D44E83A046D}" type="presParOf" srcId="{CFB2C199-18F2-453D-B0BB-FE7A9FCF8B85}" destId="{C9239CA7-A440-491F-8488-6AB684FAC5F9}" srcOrd="1" destOrd="0" presId="urn:microsoft.com/office/officeart/2005/8/layout/orgChart1"/>
    <dgm:cxn modelId="{7ED39668-5174-407D-9E3F-68041F068D67}" type="presParOf" srcId="{C07CBD64-58E7-4597-87EE-C57435438848}" destId="{86B3066B-7924-4F42-8206-F7518DD4BA95}" srcOrd="1" destOrd="0" presId="urn:microsoft.com/office/officeart/2005/8/layout/orgChart1"/>
    <dgm:cxn modelId="{98F709D3-2944-472D-B7C9-56F70F4E1BA0}" type="presParOf" srcId="{C07CBD64-58E7-4597-87EE-C57435438848}" destId="{FB502BAB-8B85-41A0-87E9-95D1780FE1CD}" srcOrd="2" destOrd="0" presId="urn:microsoft.com/office/officeart/2005/8/layout/orgChart1"/>
    <dgm:cxn modelId="{85CF629B-E3F2-494D-87BF-13C81F246DC2}" type="presParOf" srcId="{B694319C-8CD4-4C4B-90BA-353BDED2B45C}" destId="{9A06D1B2-9B27-447B-B5FD-AED15A51D72E}" srcOrd="6" destOrd="0" presId="urn:microsoft.com/office/officeart/2005/8/layout/orgChart1"/>
    <dgm:cxn modelId="{BF6A7121-9C17-4408-B31F-E8883AC783FB}" type="presParOf" srcId="{B694319C-8CD4-4C4B-90BA-353BDED2B45C}" destId="{A4F0A469-E0DE-464D-88D1-3ADF6102D3F6}" srcOrd="7" destOrd="0" presId="urn:microsoft.com/office/officeart/2005/8/layout/orgChart1"/>
    <dgm:cxn modelId="{B7E592AF-590C-4363-8F63-005ADC00199F}" type="presParOf" srcId="{A4F0A469-E0DE-464D-88D1-3ADF6102D3F6}" destId="{AF85BC1D-0861-4E9D-8DC5-20D8473593CB}" srcOrd="0" destOrd="0" presId="urn:microsoft.com/office/officeart/2005/8/layout/orgChart1"/>
    <dgm:cxn modelId="{807CF207-0953-486C-BBA3-CCC9246CCE63}" type="presParOf" srcId="{AF85BC1D-0861-4E9D-8DC5-20D8473593CB}" destId="{C5EB3E2E-63D1-4404-B5C8-5B60A00543D2}" srcOrd="0" destOrd="0" presId="urn:microsoft.com/office/officeart/2005/8/layout/orgChart1"/>
    <dgm:cxn modelId="{74A0D99E-9EB3-44FB-A357-EE6FDADCCE7B}" type="presParOf" srcId="{AF85BC1D-0861-4E9D-8DC5-20D8473593CB}" destId="{7C86E991-5157-42A1-9A9F-75CB74D00795}" srcOrd="1" destOrd="0" presId="urn:microsoft.com/office/officeart/2005/8/layout/orgChart1"/>
    <dgm:cxn modelId="{6F68AF07-6F57-426D-A66F-8B652D394951}" type="presParOf" srcId="{A4F0A469-E0DE-464D-88D1-3ADF6102D3F6}" destId="{073527A5-ECAD-4532-BA89-AC53EB65EEBA}" srcOrd="1" destOrd="0" presId="urn:microsoft.com/office/officeart/2005/8/layout/orgChart1"/>
    <dgm:cxn modelId="{0C0C4813-9C8C-4756-B569-4AE714FA5188}" type="presParOf" srcId="{A4F0A469-E0DE-464D-88D1-3ADF6102D3F6}" destId="{30E42EED-993E-4C2C-ACA6-26EF3D51C457}" srcOrd="2" destOrd="0" presId="urn:microsoft.com/office/officeart/2005/8/layout/orgChart1"/>
    <dgm:cxn modelId="{1A83933B-1747-4183-BD11-ED22FC82F0A5}" type="presParOf" srcId="{51406A6F-7BE1-4C50-B1E4-406AF450AC02}" destId="{17A78E95-C87A-41B9-89CF-1B76D9CEB23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6F114-73EC-40BD-BE2E-07B8A677934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DF4BA64-7195-4202-9AB1-34E3B2430BC6}">
      <dgm:prSet phldrT="[文本]" custT="1"/>
      <dgm:spPr/>
      <dgm:t>
        <a:bodyPr/>
        <a:lstStyle/>
        <a:p>
          <a:r>
            <a:rPr lang="zh-CN" altLang="en-US" sz="2400" dirty="0">
              <a:latin typeface="腾讯体 W3" panose="020C04030202040F0204" pitchFamily="34" charset="-122"/>
              <a:ea typeface="腾讯体 W3" panose="020C04030202040F0204" pitchFamily="34" charset="-122"/>
            </a:rPr>
            <a:t>结构化设计涵盖内容</a:t>
          </a:r>
        </a:p>
      </dgm:t>
    </dgm:pt>
    <dgm:pt modelId="{62A28D30-D226-4980-92DF-93ED3FB2C09D}" type="parTrans" cxnId="{DD1DC25F-49BF-47EB-9277-C9621011F920}">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2D75A750-439F-45B0-9679-DF9DEF78D0F1}" type="sibTrans" cxnId="{DD1DC25F-49BF-47EB-9277-C9621011F920}">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C3F11F03-3B5D-415E-AB2D-E7AC1FCE1570}">
      <dgm:prSet phldrT="[文本]" custT="1"/>
      <dgm:spPr/>
      <dgm:t>
        <a:bodyPr/>
        <a:lstStyle/>
        <a:p>
          <a:pPr>
            <a:buFont typeface="Wingdings" panose="05000000000000000000" pitchFamily="2" charset="2"/>
            <a:buChar char="Ø"/>
          </a:pPr>
          <a:r>
            <a:rPr lang="zh-CN" altLang="en-US" sz="2000" dirty="0">
              <a:latin typeface="腾讯体 W3" panose="020C04030202040F0204" pitchFamily="34" charset="-122"/>
              <a:ea typeface="腾讯体 W3" panose="020C04030202040F0204" pitchFamily="34" charset="-122"/>
            </a:rPr>
            <a:t>程序的处理过程</a:t>
          </a:r>
        </a:p>
      </dgm:t>
    </dgm:pt>
    <dgm:pt modelId="{644E2518-9C97-4DD0-9D50-7373762693FD}" type="parTrans" cxnId="{2688748A-BE79-4779-92EE-0316C466B765}">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66021B0B-871A-4115-BA99-6D4FC92A4A68}" type="sibTrans" cxnId="{2688748A-BE79-4779-92EE-0316C466B765}">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E901E91A-00C4-4009-AEC4-169EAA93F6E8}">
      <dgm:prSet custT="1"/>
      <dgm:spPr/>
      <dgm:t>
        <a:bodyPr/>
        <a:lstStyle/>
        <a:p>
          <a:r>
            <a:rPr lang="zh-CN" altLang="en-US" sz="2000" dirty="0">
              <a:latin typeface="腾讯体 W3" panose="020C04030202040F0204" pitchFamily="34" charset="-122"/>
              <a:ea typeface="腾讯体 W3" panose="020C04030202040F0204" pitchFamily="34" charset="-122"/>
            </a:rPr>
            <a:t>函数的内部逻辑</a:t>
          </a:r>
          <a:endParaRPr lang="en-US" altLang="zh-CN" sz="2000" dirty="0">
            <a:latin typeface="腾讯体 W3" panose="020C04030202040F0204" pitchFamily="34" charset="-122"/>
            <a:ea typeface="腾讯体 W3" panose="020C04030202040F0204" pitchFamily="34" charset="-122"/>
          </a:endParaRPr>
        </a:p>
      </dgm:t>
    </dgm:pt>
    <dgm:pt modelId="{06596F4A-929A-400E-B8C6-DD9BDDFBE759}" type="parTrans" cxnId="{0543F330-75E9-4752-A900-2146C2BB5C87}">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3BF45DC2-8E61-4A8A-BCA4-CA74EE237D49}" type="sibTrans" cxnId="{0543F330-75E9-4752-A900-2146C2BB5C87}">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49AB9FBA-9060-4090-9708-6466EC54C6BC}">
      <dgm:prSet custT="1"/>
      <dgm:spPr/>
      <dgm:t>
        <a:bodyPr/>
        <a:lstStyle/>
        <a:p>
          <a:r>
            <a:rPr lang="zh-CN" altLang="en-US" sz="2000">
              <a:latin typeface="腾讯体 W3" panose="020C04030202040F0204" pitchFamily="34" charset="-122"/>
              <a:ea typeface="腾讯体 W3" panose="020C04030202040F0204" pitchFamily="34" charset="-122"/>
            </a:rPr>
            <a:t>函数的调用关系</a:t>
          </a:r>
          <a:endParaRPr lang="en-US" altLang="zh-CN" sz="2000" dirty="0">
            <a:latin typeface="腾讯体 W3" panose="020C04030202040F0204" pitchFamily="34" charset="-122"/>
            <a:ea typeface="腾讯体 W3" panose="020C04030202040F0204" pitchFamily="34" charset="-122"/>
          </a:endParaRPr>
        </a:p>
      </dgm:t>
    </dgm:pt>
    <dgm:pt modelId="{36B5A851-692D-417D-9C2F-244441AF3FA3}" type="parTrans" cxnId="{C23EF40C-E1D5-4E97-A6D6-0862CAB2BB4E}">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2AF05DF8-8508-4E52-9A55-352785AE6A93}" type="sibTrans" cxnId="{C23EF40C-E1D5-4E97-A6D6-0862CAB2BB4E}">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E46E6815-8F6A-4A46-B4D0-341FA91E122D}">
      <dgm:prSet custT="1"/>
      <dgm:spPr/>
      <dgm:t>
        <a:bodyPr/>
        <a:lstStyle/>
        <a:p>
          <a:r>
            <a:rPr lang="zh-CN" altLang="en-US" sz="2000">
              <a:latin typeface="腾讯体 W3" panose="020C04030202040F0204" pitchFamily="34" charset="-122"/>
              <a:ea typeface="腾讯体 W3" panose="020C04030202040F0204" pitchFamily="34" charset="-122"/>
            </a:rPr>
            <a:t>函数的接口信息</a:t>
          </a:r>
          <a:endParaRPr lang="en-US" altLang="zh-CN" sz="2000" dirty="0">
            <a:latin typeface="腾讯体 W3" panose="020C04030202040F0204" pitchFamily="34" charset="-122"/>
            <a:ea typeface="腾讯体 W3" panose="020C04030202040F0204" pitchFamily="34" charset="-122"/>
          </a:endParaRPr>
        </a:p>
      </dgm:t>
    </dgm:pt>
    <dgm:pt modelId="{D586AC62-1FB5-451F-9E8F-810D3BBA74AF}" type="parTrans" cxnId="{B857138F-DBCD-47D1-9979-D6194D4471A9}">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48026D7B-512E-474A-B0A5-E9C321DFD5CC}" type="sibTrans" cxnId="{B857138F-DBCD-47D1-9979-D6194D4471A9}">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F6F1C178-8F01-41AC-9009-57FD1CEC3DA5}">
      <dgm:prSet custT="1"/>
      <dgm:spPr/>
      <dgm:t>
        <a:bodyPr/>
        <a:lstStyle/>
        <a:p>
          <a:r>
            <a:rPr lang="zh-CN" altLang="en-US" sz="2000">
              <a:latin typeface="腾讯体 W3" panose="020C04030202040F0204" pitchFamily="34" charset="-122"/>
              <a:ea typeface="腾讯体 W3" panose="020C04030202040F0204" pitchFamily="34" charset="-122"/>
            </a:rPr>
            <a:t>待处理的数据</a:t>
          </a:r>
        </a:p>
      </dgm:t>
    </dgm:pt>
    <dgm:pt modelId="{474FB9DA-A834-4E27-ACB5-B598D62D35AF}" type="parTrans" cxnId="{C65969BC-C92C-4EA9-AED5-3945A5D8F7DB}">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DC2F4E9C-36B5-40D6-88A5-825E99361D5A}" type="sibTrans" cxnId="{C65969BC-C92C-4EA9-AED5-3945A5D8F7DB}">
      <dgm:prSet/>
      <dgm:spPr/>
      <dgm:t>
        <a:bodyPr/>
        <a:lstStyle/>
        <a:p>
          <a:endParaRPr lang="zh-CN" altLang="en-US" sz="1200">
            <a:latin typeface="腾讯体 W3" panose="020C04030202040F0204" pitchFamily="34" charset="-122"/>
            <a:ea typeface="腾讯体 W3" panose="020C04030202040F0204" pitchFamily="34" charset="-122"/>
          </a:endParaRPr>
        </a:p>
      </dgm:t>
    </dgm:pt>
    <dgm:pt modelId="{78653647-CE6A-45EE-BFAC-1847B641FCF6}" type="pres">
      <dgm:prSet presAssocID="{B6A6F114-73EC-40BD-BE2E-07B8A677934B}" presName="Name0" presStyleCnt="0">
        <dgm:presLayoutVars>
          <dgm:chPref val="1"/>
          <dgm:dir/>
          <dgm:animOne val="branch"/>
          <dgm:animLvl val="lvl"/>
          <dgm:resizeHandles/>
        </dgm:presLayoutVars>
      </dgm:prSet>
      <dgm:spPr/>
    </dgm:pt>
    <dgm:pt modelId="{916DADC1-A579-4DC5-ABBD-BB5376639E00}" type="pres">
      <dgm:prSet presAssocID="{ADF4BA64-7195-4202-9AB1-34E3B2430BC6}" presName="vertOne" presStyleCnt="0"/>
      <dgm:spPr/>
    </dgm:pt>
    <dgm:pt modelId="{48C11218-2EE1-4417-92BF-6B538E85D731}" type="pres">
      <dgm:prSet presAssocID="{ADF4BA64-7195-4202-9AB1-34E3B2430BC6}" presName="txOne" presStyleLbl="node0" presStyleIdx="0" presStyleCnt="1" custLinFactNeighborX="-9149" custLinFactNeighborY="-69124">
        <dgm:presLayoutVars>
          <dgm:chPref val="3"/>
        </dgm:presLayoutVars>
      </dgm:prSet>
      <dgm:spPr/>
    </dgm:pt>
    <dgm:pt modelId="{0C965FF1-CC34-4DEE-BEC4-BD327978227B}" type="pres">
      <dgm:prSet presAssocID="{ADF4BA64-7195-4202-9AB1-34E3B2430BC6}" presName="parTransOne" presStyleCnt="0"/>
      <dgm:spPr/>
    </dgm:pt>
    <dgm:pt modelId="{ACC6830A-097B-481E-A6BE-057B34BDF910}" type="pres">
      <dgm:prSet presAssocID="{ADF4BA64-7195-4202-9AB1-34E3B2430BC6}" presName="horzOne" presStyleCnt="0"/>
      <dgm:spPr/>
    </dgm:pt>
    <dgm:pt modelId="{C74843EA-0FF3-416C-A161-C30DA1D9191B}" type="pres">
      <dgm:prSet presAssocID="{C3F11F03-3B5D-415E-AB2D-E7AC1FCE1570}" presName="vertTwo" presStyleCnt="0"/>
      <dgm:spPr/>
    </dgm:pt>
    <dgm:pt modelId="{B2EECEAB-C348-443F-A590-AD7CF7D96151}" type="pres">
      <dgm:prSet presAssocID="{C3F11F03-3B5D-415E-AB2D-E7AC1FCE1570}" presName="txTwo" presStyleLbl="node2" presStyleIdx="0" presStyleCnt="5">
        <dgm:presLayoutVars>
          <dgm:chPref val="3"/>
        </dgm:presLayoutVars>
      </dgm:prSet>
      <dgm:spPr/>
    </dgm:pt>
    <dgm:pt modelId="{88342F13-F271-4F0D-AB33-F12EC31E6E75}" type="pres">
      <dgm:prSet presAssocID="{C3F11F03-3B5D-415E-AB2D-E7AC1FCE1570}" presName="horzTwo" presStyleCnt="0"/>
      <dgm:spPr/>
    </dgm:pt>
    <dgm:pt modelId="{53BE381F-C200-4384-B50A-ECD1F98BB4E2}" type="pres">
      <dgm:prSet presAssocID="{66021B0B-871A-4115-BA99-6D4FC92A4A68}" presName="sibSpaceTwo" presStyleCnt="0"/>
      <dgm:spPr/>
    </dgm:pt>
    <dgm:pt modelId="{55F84110-25D7-47EF-8506-643B390D5F0D}" type="pres">
      <dgm:prSet presAssocID="{E901E91A-00C4-4009-AEC4-169EAA93F6E8}" presName="vertTwo" presStyleCnt="0"/>
      <dgm:spPr/>
    </dgm:pt>
    <dgm:pt modelId="{408816A7-29DA-40A5-9699-32BFFCB530C8}" type="pres">
      <dgm:prSet presAssocID="{E901E91A-00C4-4009-AEC4-169EAA93F6E8}" presName="txTwo" presStyleLbl="node2" presStyleIdx="1" presStyleCnt="5">
        <dgm:presLayoutVars>
          <dgm:chPref val="3"/>
        </dgm:presLayoutVars>
      </dgm:prSet>
      <dgm:spPr/>
    </dgm:pt>
    <dgm:pt modelId="{133DD101-D88C-49BC-8228-1E7AEF60B1EA}" type="pres">
      <dgm:prSet presAssocID="{E901E91A-00C4-4009-AEC4-169EAA93F6E8}" presName="horzTwo" presStyleCnt="0"/>
      <dgm:spPr/>
    </dgm:pt>
    <dgm:pt modelId="{1E45E80C-1347-41F8-A7A5-16AB99F32E36}" type="pres">
      <dgm:prSet presAssocID="{3BF45DC2-8E61-4A8A-BCA4-CA74EE237D49}" presName="sibSpaceTwo" presStyleCnt="0"/>
      <dgm:spPr/>
    </dgm:pt>
    <dgm:pt modelId="{377AAE4E-B484-4790-95EC-667B71490F5A}" type="pres">
      <dgm:prSet presAssocID="{49AB9FBA-9060-4090-9708-6466EC54C6BC}" presName="vertTwo" presStyleCnt="0"/>
      <dgm:spPr/>
    </dgm:pt>
    <dgm:pt modelId="{C44A231A-8C78-494A-A3B7-3456C93F3BAC}" type="pres">
      <dgm:prSet presAssocID="{49AB9FBA-9060-4090-9708-6466EC54C6BC}" presName="txTwo" presStyleLbl="node2" presStyleIdx="2" presStyleCnt="5">
        <dgm:presLayoutVars>
          <dgm:chPref val="3"/>
        </dgm:presLayoutVars>
      </dgm:prSet>
      <dgm:spPr/>
    </dgm:pt>
    <dgm:pt modelId="{51BA5A91-CA02-4ECB-9FC2-63EC20CD938C}" type="pres">
      <dgm:prSet presAssocID="{49AB9FBA-9060-4090-9708-6466EC54C6BC}" presName="horzTwo" presStyleCnt="0"/>
      <dgm:spPr/>
    </dgm:pt>
    <dgm:pt modelId="{FD2A207F-E498-45A5-B454-8ABF4D9DBA38}" type="pres">
      <dgm:prSet presAssocID="{2AF05DF8-8508-4E52-9A55-352785AE6A93}" presName="sibSpaceTwo" presStyleCnt="0"/>
      <dgm:spPr/>
    </dgm:pt>
    <dgm:pt modelId="{9696CB6E-6168-4BED-95DF-3395E18BDA84}" type="pres">
      <dgm:prSet presAssocID="{E46E6815-8F6A-4A46-B4D0-341FA91E122D}" presName="vertTwo" presStyleCnt="0"/>
      <dgm:spPr/>
    </dgm:pt>
    <dgm:pt modelId="{7F625018-04FE-4FA6-B4DA-AB7964820B9E}" type="pres">
      <dgm:prSet presAssocID="{E46E6815-8F6A-4A46-B4D0-341FA91E122D}" presName="txTwo" presStyleLbl="node2" presStyleIdx="3" presStyleCnt="5">
        <dgm:presLayoutVars>
          <dgm:chPref val="3"/>
        </dgm:presLayoutVars>
      </dgm:prSet>
      <dgm:spPr/>
    </dgm:pt>
    <dgm:pt modelId="{46356C9E-C61E-4E3F-9F38-F4D785BEDFD1}" type="pres">
      <dgm:prSet presAssocID="{E46E6815-8F6A-4A46-B4D0-341FA91E122D}" presName="horzTwo" presStyleCnt="0"/>
      <dgm:spPr/>
    </dgm:pt>
    <dgm:pt modelId="{83FE1756-E2CF-4D36-9A90-262D44B17B27}" type="pres">
      <dgm:prSet presAssocID="{48026D7B-512E-474A-B0A5-E9C321DFD5CC}" presName="sibSpaceTwo" presStyleCnt="0"/>
      <dgm:spPr/>
    </dgm:pt>
    <dgm:pt modelId="{EF987C66-4C53-4CDB-A95D-6EAC6688EECD}" type="pres">
      <dgm:prSet presAssocID="{F6F1C178-8F01-41AC-9009-57FD1CEC3DA5}" presName="vertTwo" presStyleCnt="0"/>
      <dgm:spPr/>
    </dgm:pt>
    <dgm:pt modelId="{8872610F-BE94-4A9C-9B73-FF04E2D14518}" type="pres">
      <dgm:prSet presAssocID="{F6F1C178-8F01-41AC-9009-57FD1CEC3DA5}" presName="txTwo" presStyleLbl="node2" presStyleIdx="4" presStyleCnt="5">
        <dgm:presLayoutVars>
          <dgm:chPref val="3"/>
        </dgm:presLayoutVars>
      </dgm:prSet>
      <dgm:spPr/>
    </dgm:pt>
    <dgm:pt modelId="{B952A7E2-CEDE-4E86-B120-4446254A0052}" type="pres">
      <dgm:prSet presAssocID="{F6F1C178-8F01-41AC-9009-57FD1CEC3DA5}" presName="horzTwo" presStyleCnt="0"/>
      <dgm:spPr/>
    </dgm:pt>
  </dgm:ptLst>
  <dgm:cxnLst>
    <dgm:cxn modelId="{D5B00D08-ED17-4238-99A5-D67BE87B583D}" type="presOf" srcId="{C3F11F03-3B5D-415E-AB2D-E7AC1FCE1570}" destId="{B2EECEAB-C348-443F-A590-AD7CF7D96151}" srcOrd="0" destOrd="0" presId="urn:microsoft.com/office/officeart/2005/8/layout/hierarchy4"/>
    <dgm:cxn modelId="{C23EF40C-E1D5-4E97-A6D6-0862CAB2BB4E}" srcId="{ADF4BA64-7195-4202-9AB1-34E3B2430BC6}" destId="{49AB9FBA-9060-4090-9708-6466EC54C6BC}" srcOrd="2" destOrd="0" parTransId="{36B5A851-692D-417D-9C2F-244441AF3FA3}" sibTransId="{2AF05DF8-8508-4E52-9A55-352785AE6A93}"/>
    <dgm:cxn modelId="{43E3E327-CD6A-4195-B950-66C37A8EC24E}" type="presOf" srcId="{B6A6F114-73EC-40BD-BE2E-07B8A677934B}" destId="{78653647-CE6A-45EE-BFAC-1847B641FCF6}" srcOrd="0" destOrd="0" presId="urn:microsoft.com/office/officeart/2005/8/layout/hierarchy4"/>
    <dgm:cxn modelId="{0543F330-75E9-4752-A900-2146C2BB5C87}" srcId="{ADF4BA64-7195-4202-9AB1-34E3B2430BC6}" destId="{E901E91A-00C4-4009-AEC4-169EAA93F6E8}" srcOrd="1" destOrd="0" parTransId="{06596F4A-929A-400E-B8C6-DD9BDDFBE759}" sibTransId="{3BF45DC2-8E61-4A8A-BCA4-CA74EE237D49}"/>
    <dgm:cxn modelId="{DD1DC25F-49BF-47EB-9277-C9621011F920}" srcId="{B6A6F114-73EC-40BD-BE2E-07B8A677934B}" destId="{ADF4BA64-7195-4202-9AB1-34E3B2430BC6}" srcOrd="0" destOrd="0" parTransId="{62A28D30-D226-4980-92DF-93ED3FB2C09D}" sibTransId="{2D75A750-439F-45B0-9679-DF9DEF78D0F1}"/>
    <dgm:cxn modelId="{2AFE7C89-9E94-4869-BB9C-BF233CB527DB}" type="presOf" srcId="{E46E6815-8F6A-4A46-B4D0-341FA91E122D}" destId="{7F625018-04FE-4FA6-B4DA-AB7964820B9E}" srcOrd="0" destOrd="0" presId="urn:microsoft.com/office/officeart/2005/8/layout/hierarchy4"/>
    <dgm:cxn modelId="{2688748A-BE79-4779-92EE-0316C466B765}" srcId="{ADF4BA64-7195-4202-9AB1-34E3B2430BC6}" destId="{C3F11F03-3B5D-415E-AB2D-E7AC1FCE1570}" srcOrd="0" destOrd="0" parTransId="{644E2518-9C97-4DD0-9D50-7373762693FD}" sibTransId="{66021B0B-871A-4115-BA99-6D4FC92A4A68}"/>
    <dgm:cxn modelId="{5A323B8B-9FFE-43E7-821A-EB6A1068FCE1}" type="presOf" srcId="{49AB9FBA-9060-4090-9708-6466EC54C6BC}" destId="{C44A231A-8C78-494A-A3B7-3456C93F3BAC}" srcOrd="0" destOrd="0" presId="urn:microsoft.com/office/officeart/2005/8/layout/hierarchy4"/>
    <dgm:cxn modelId="{B857138F-DBCD-47D1-9979-D6194D4471A9}" srcId="{ADF4BA64-7195-4202-9AB1-34E3B2430BC6}" destId="{E46E6815-8F6A-4A46-B4D0-341FA91E122D}" srcOrd="3" destOrd="0" parTransId="{D586AC62-1FB5-451F-9E8F-810D3BBA74AF}" sibTransId="{48026D7B-512E-474A-B0A5-E9C321DFD5CC}"/>
    <dgm:cxn modelId="{C65969BC-C92C-4EA9-AED5-3945A5D8F7DB}" srcId="{ADF4BA64-7195-4202-9AB1-34E3B2430BC6}" destId="{F6F1C178-8F01-41AC-9009-57FD1CEC3DA5}" srcOrd="4" destOrd="0" parTransId="{474FB9DA-A834-4E27-ACB5-B598D62D35AF}" sibTransId="{DC2F4E9C-36B5-40D6-88A5-825E99361D5A}"/>
    <dgm:cxn modelId="{0F5FE3C8-7756-483E-A119-8347F42BC5EF}" type="presOf" srcId="{F6F1C178-8F01-41AC-9009-57FD1CEC3DA5}" destId="{8872610F-BE94-4A9C-9B73-FF04E2D14518}" srcOrd="0" destOrd="0" presId="urn:microsoft.com/office/officeart/2005/8/layout/hierarchy4"/>
    <dgm:cxn modelId="{3B30E7DA-0F8C-4D88-A259-8E5C613B58B6}" type="presOf" srcId="{E901E91A-00C4-4009-AEC4-169EAA93F6E8}" destId="{408816A7-29DA-40A5-9699-32BFFCB530C8}" srcOrd="0" destOrd="0" presId="urn:microsoft.com/office/officeart/2005/8/layout/hierarchy4"/>
    <dgm:cxn modelId="{B3DC3BF9-5C8F-4414-8706-7FC557203CEF}" type="presOf" srcId="{ADF4BA64-7195-4202-9AB1-34E3B2430BC6}" destId="{48C11218-2EE1-4417-92BF-6B538E85D731}" srcOrd="0" destOrd="0" presId="urn:microsoft.com/office/officeart/2005/8/layout/hierarchy4"/>
    <dgm:cxn modelId="{29D9152C-6325-4A58-9EC7-007DAACEA78E}" type="presParOf" srcId="{78653647-CE6A-45EE-BFAC-1847B641FCF6}" destId="{916DADC1-A579-4DC5-ABBD-BB5376639E00}" srcOrd="0" destOrd="0" presId="urn:microsoft.com/office/officeart/2005/8/layout/hierarchy4"/>
    <dgm:cxn modelId="{AD849807-0EBA-4A28-88CD-1447CB68F927}" type="presParOf" srcId="{916DADC1-A579-4DC5-ABBD-BB5376639E00}" destId="{48C11218-2EE1-4417-92BF-6B538E85D731}" srcOrd="0" destOrd="0" presId="urn:microsoft.com/office/officeart/2005/8/layout/hierarchy4"/>
    <dgm:cxn modelId="{02B67B60-D1C5-4060-9CCC-496AB4DCF2B1}" type="presParOf" srcId="{916DADC1-A579-4DC5-ABBD-BB5376639E00}" destId="{0C965FF1-CC34-4DEE-BEC4-BD327978227B}" srcOrd="1" destOrd="0" presId="urn:microsoft.com/office/officeart/2005/8/layout/hierarchy4"/>
    <dgm:cxn modelId="{E8316265-2FEC-4AE0-A7B1-E78767BB4CA5}" type="presParOf" srcId="{916DADC1-A579-4DC5-ABBD-BB5376639E00}" destId="{ACC6830A-097B-481E-A6BE-057B34BDF910}" srcOrd="2" destOrd="0" presId="urn:microsoft.com/office/officeart/2005/8/layout/hierarchy4"/>
    <dgm:cxn modelId="{95CCBCEF-A59E-48BF-9667-C0DDCD727738}" type="presParOf" srcId="{ACC6830A-097B-481E-A6BE-057B34BDF910}" destId="{C74843EA-0FF3-416C-A161-C30DA1D9191B}" srcOrd="0" destOrd="0" presId="urn:microsoft.com/office/officeart/2005/8/layout/hierarchy4"/>
    <dgm:cxn modelId="{A8943A9C-3B32-4C19-90A5-716D260F23E3}" type="presParOf" srcId="{C74843EA-0FF3-416C-A161-C30DA1D9191B}" destId="{B2EECEAB-C348-443F-A590-AD7CF7D96151}" srcOrd="0" destOrd="0" presId="urn:microsoft.com/office/officeart/2005/8/layout/hierarchy4"/>
    <dgm:cxn modelId="{7A681D2C-ED0C-422A-A865-916D0427C5AB}" type="presParOf" srcId="{C74843EA-0FF3-416C-A161-C30DA1D9191B}" destId="{88342F13-F271-4F0D-AB33-F12EC31E6E75}" srcOrd="1" destOrd="0" presId="urn:microsoft.com/office/officeart/2005/8/layout/hierarchy4"/>
    <dgm:cxn modelId="{EE9008CD-5100-4D3A-B543-82940F2E47D2}" type="presParOf" srcId="{ACC6830A-097B-481E-A6BE-057B34BDF910}" destId="{53BE381F-C200-4384-B50A-ECD1F98BB4E2}" srcOrd="1" destOrd="0" presId="urn:microsoft.com/office/officeart/2005/8/layout/hierarchy4"/>
    <dgm:cxn modelId="{0B9151B0-081F-4DC9-8FFE-FD547409D68A}" type="presParOf" srcId="{ACC6830A-097B-481E-A6BE-057B34BDF910}" destId="{55F84110-25D7-47EF-8506-643B390D5F0D}" srcOrd="2" destOrd="0" presId="urn:microsoft.com/office/officeart/2005/8/layout/hierarchy4"/>
    <dgm:cxn modelId="{59333548-2801-4012-93F5-EB1FB79DCEFC}" type="presParOf" srcId="{55F84110-25D7-47EF-8506-643B390D5F0D}" destId="{408816A7-29DA-40A5-9699-32BFFCB530C8}" srcOrd="0" destOrd="0" presId="urn:microsoft.com/office/officeart/2005/8/layout/hierarchy4"/>
    <dgm:cxn modelId="{5E0A0AA2-5091-4BD8-8C41-55DD748B2C31}" type="presParOf" srcId="{55F84110-25D7-47EF-8506-643B390D5F0D}" destId="{133DD101-D88C-49BC-8228-1E7AEF60B1EA}" srcOrd="1" destOrd="0" presId="urn:microsoft.com/office/officeart/2005/8/layout/hierarchy4"/>
    <dgm:cxn modelId="{D6B6F04D-8314-4E6B-8B19-F6B585FCEF32}" type="presParOf" srcId="{ACC6830A-097B-481E-A6BE-057B34BDF910}" destId="{1E45E80C-1347-41F8-A7A5-16AB99F32E36}" srcOrd="3" destOrd="0" presId="urn:microsoft.com/office/officeart/2005/8/layout/hierarchy4"/>
    <dgm:cxn modelId="{729E9F7D-FA23-410B-93A7-2EB5CE2B6BD8}" type="presParOf" srcId="{ACC6830A-097B-481E-A6BE-057B34BDF910}" destId="{377AAE4E-B484-4790-95EC-667B71490F5A}" srcOrd="4" destOrd="0" presId="urn:microsoft.com/office/officeart/2005/8/layout/hierarchy4"/>
    <dgm:cxn modelId="{198F4064-C676-4595-86A2-BF0CBC4B4A42}" type="presParOf" srcId="{377AAE4E-B484-4790-95EC-667B71490F5A}" destId="{C44A231A-8C78-494A-A3B7-3456C93F3BAC}" srcOrd="0" destOrd="0" presId="urn:microsoft.com/office/officeart/2005/8/layout/hierarchy4"/>
    <dgm:cxn modelId="{6EADC0C5-B52F-4EF3-AF94-0AA19AD18975}" type="presParOf" srcId="{377AAE4E-B484-4790-95EC-667B71490F5A}" destId="{51BA5A91-CA02-4ECB-9FC2-63EC20CD938C}" srcOrd="1" destOrd="0" presId="urn:microsoft.com/office/officeart/2005/8/layout/hierarchy4"/>
    <dgm:cxn modelId="{D32A149C-458C-426D-AC66-5D07AE951583}" type="presParOf" srcId="{ACC6830A-097B-481E-A6BE-057B34BDF910}" destId="{FD2A207F-E498-45A5-B454-8ABF4D9DBA38}" srcOrd="5" destOrd="0" presId="urn:microsoft.com/office/officeart/2005/8/layout/hierarchy4"/>
    <dgm:cxn modelId="{DF6DB23E-A67F-43DB-8F2A-716A83E3F5E7}" type="presParOf" srcId="{ACC6830A-097B-481E-A6BE-057B34BDF910}" destId="{9696CB6E-6168-4BED-95DF-3395E18BDA84}" srcOrd="6" destOrd="0" presId="urn:microsoft.com/office/officeart/2005/8/layout/hierarchy4"/>
    <dgm:cxn modelId="{34B7D3FB-7828-4E5A-9A46-63622C04695B}" type="presParOf" srcId="{9696CB6E-6168-4BED-95DF-3395E18BDA84}" destId="{7F625018-04FE-4FA6-B4DA-AB7964820B9E}" srcOrd="0" destOrd="0" presId="urn:microsoft.com/office/officeart/2005/8/layout/hierarchy4"/>
    <dgm:cxn modelId="{5313608F-728A-4D35-9A4C-CAC9C31B72F6}" type="presParOf" srcId="{9696CB6E-6168-4BED-95DF-3395E18BDA84}" destId="{46356C9E-C61E-4E3F-9F38-F4D785BEDFD1}" srcOrd="1" destOrd="0" presId="urn:microsoft.com/office/officeart/2005/8/layout/hierarchy4"/>
    <dgm:cxn modelId="{7360F5B9-0187-49FA-B1C7-9246867BD324}" type="presParOf" srcId="{ACC6830A-097B-481E-A6BE-057B34BDF910}" destId="{83FE1756-E2CF-4D36-9A90-262D44B17B27}" srcOrd="7" destOrd="0" presId="urn:microsoft.com/office/officeart/2005/8/layout/hierarchy4"/>
    <dgm:cxn modelId="{333F2205-2224-42ED-9592-BE1E640FC3B8}" type="presParOf" srcId="{ACC6830A-097B-481E-A6BE-057B34BDF910}" destId="{EF987C66-4C53-4CDB-A95D-6EAC6688EECD}" srcOrd="8" destOrd="0" presId="urn:microsoft.com/office/officeart/2005/8/layout/hierarchy4"/>
    <dgm:cxn modelId="{5D744E12-E87C-4FE6-8E42-BCD89FC9F04F}" type="presParOf" srcId="{EF987C66-4C53-4CDB-A95D-6EAC6688EECD}" destId="{8872610F-BE94-4A9C-9B73-FF04E2D14518}" srcOrd="0" destOrd="0" presId="urn:microsoft.com/office/officeart/2005/8/layout/hierarchy4"/>
    <dgm:cxn modelId="{A9A40793-31CC-4F9F-9EF8-9E5C20C0A5C4}" type="presParOf" srcId="{EF987C66-4C53-4CDB-A95D-6EAC6688EECD}" destId="{B952A7E2-CEDE-4E86-B120-4446254A005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45D874-3E5D-4007-BA8D-0765D033FA7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23DC1CE2-954D-4A23-9198-08FE1F44126A}">
      <dgm:prSet phldrT="[文本]"/>
      <dgm:spPr/>
      <dgm:t>
        <a:bodyPr/>
        <a:lstStyle/>
        <a:p>
          <a:r>
            <a:rPr lang="zh-CN" altLang="zh-CN" dirty="0">
              <a:latin typeface="腾讯体 W3" panose="020C04030202040F0204" pitchFamily="34" charset="-122"/>
              <a:ea typeface="腾讯体 W3" panose="020C04030202040F0204" pitchFamily="34" charset="-122"/>
            </a:rPr>
            <a:t>函数</a:t>
          </a:r>
          <a:endParaRPr lang="zh-CN" altLang="en-US" dirty="0">
            <a:latin typeface="腾讯体 W3" panose="020C04030202040F0204" pitchFamily="34" charset="-122"/>
            <a:ea typeface="腾讯体 W3" panose="020C04030202040F0204" pitchFamily="34" charset="-122"/>
          </a:endParaRPr>
        </a:p>
      </dgm:t>
    </dgm:pt>
    <dgm:pt modelId="{59E31C82-3DC2-416B-9A09-A726965A4713}" type="parTrans" cxnId="{ACC6B9EA-CA01-4861-9833-9A0B61B5E357}">
      <dgm:prSet/>
      <dgm:spPr/>
      <dgm:t>
        <a:bodyPr/>
        <a:lstStyle/>
        <a:p>
          <a:endParaRPr lang="zh-CN" altLang="en-US">
            <a:latin typeface="腾讯体 W3" panose="020C04030202040F0204" pitchFamily="34" charset="-122"/>
            <a:ea typeface="腾讯体 W3" panose="020C04030202040F0204" pitchFamily="34" charset="-122"/>
          </a:endParaRPr>
        </a:p>
      </dgm:t>
    </dgm:pt>
    <dgm:pt modelId="{CDB2E776-3AB2-4CA4-BE2D-76716625372A}" type="sibTrans" cxnId="{ACC6B9EA-CA01-4861-9833-9A0B61B5E357}">
      <dgm:prSet/>
      <dgm:spPr/>
      <dgm:t>
        <a:bodyPr/>
        <a:lstStyle/>
        <a:p>
          <a:endParaRPr lang="zh-CN" altLang="en-US">
            <a:latin typeface="腾讯体 W3" panose="020C04030202040F0204" pitchFamily="34" charset="-122"/>
            <a:ea typeface="腾讯体 W3" panose="020C04030202040F0204" pitchFamily="34" charset="-122"/>
          </a:endParaRPr>
        </a:p>
      </dgm:t>
    </dgm:pt>
    <dgm:pt modelId="{17321F17-E025-4D9F-9F1F-D7451B2F5C55}">
      <dgm:prSet phldrT="[文本]"/>
      <dgm:spPr>
        <a:solidFill>
          <a:schemeClr val="accent5"/>
        </a:solidFill>
      </dgm:spPr>
      <dgm:t>
        <a:bodyPr/>
        <a:lstStyle/>
        <a:p>
          <a:r>
            <a:rPr lang="zh-CN" altLang="zh-CN" dirty="0">
              <a:latin typeface="腾讯体 W3" panose="020C04030202040F0204" pitchFamily="34" charset="-122"/>
              <a:ea typeface="腾讯体 W3" panose="020C04030202040F0204" pitchFamily="34" charset="-122"/>
            </a:rPr>
            <a:t>宏定义</a:t>
          </a:r>
          <a:endParaRPr lang="zh-CN" altLang="en-US" dirty="0">
            <a:latin typeface="腾讯体 W3" panose="020C04030202040F0204" pitchFamily="34" charset="-122"/>
            <a:ea typeface="腾讯体 W3" panose="020C04030202040F0204" pitchFamily="34" charset="-122"/>
          </a:endParaRPr>
        </a:p>
      </dgm:t>
    </dgm:pt>
    <dgm:pt modelId="{0CD70FB4-919F-4A76-8E16-67F0E631544E}" type="parTrans" cxnId="{10408540-412B-4DB4-BEE8-F81E88258613}">
      <dgm:prSet/>
      <dgm:spPr/>
      <dgm:t>
        <a:bodyPr/>
        <a:lstStyle/>
        <a:p>
          <a:endParaRPr lang="zh-CN" altLang="en-US">
            <a:latin typeface="腾讯体 W3" panose="020C04030202040F0204" pitchFamily="34" charset="-122"/>
            <a:ea typeface="腾讯体 W3" panose="020C04030202040F0204" pitchFamily="34" charset="-122"/>
          </a:endParaRPr>
        </a:p>
      </dgm:t>
    </dgm:pt>
    <dgm:pt modelId="{B52313E3-22F9-4F79-9C66-67AF39278803}" type="sibTrans" cxnId="{10408540-412B-4DB4-BEE8-F81E88258613}">
      <dgm:prSet/>
      <dgm:spPr/>
      <dgm:t>
        <a:bodyPr/>
        <a:lstStyle/>
        <a:p>
          <a:endParaRPr lang="zh-CN" altLang="en-US">
            <a:latin typeface="腾讯体 W3" panose="020C04030202040F0204" pitchFamily="34" charset="-122"/>
            <a:ea typeface="腾讯体 W3" panose="020C04030202040F0204" pitchFamily="34" charset="-122"/>
          </a:endParaRPr>
        </a:p>
      </dgm:t>
    </dgm:pt>
    <dgm:pt modelId="{5961172B-943E-4A8C-B73D-176205831C52}" type="pres">
      <dgm:prSet presAssocID="{7945D874-3E5D-4007-BA8D-0765D033FA73}" presName="diagram" presStyleCnt="0">
        <dgm:presLayoutVars>
          <dgm:dir/>
          <dgm:resizeHandles val="exact"/>
        </dgm:presLayoutVars>
      </dgm:prSet>
      <dgm:spPr/>
    </dgm:pt>
    <dgm:pt modelId="{6029D73F-382E-4431-ABFC-FF330D68D3D0}" type="pres">
      <dgm:prSet presAssocID="{23DC1CE2-954D-4A23-9198-08FE1F44126A}" presName="node" presStyleLbl="node1" presStyleIdx="0" presStyleCnt="2">
        <dgm:presLayoutVars>
          <dgm:bulletEnabled val="1"/>
        </dgm:presLayoutVars>
      </dgm:prSet>
      <dgm:spPr/>
    </dgm:pt>
    <dgm:pt modelId="{BE846D88-2C36-4666-A488-2BCBF0CA765B}" type="pres">
      <dgm:prSet presAssocID="{CDB2E776-3AB2-4CA4-BE2D-76716625372A}" presName="sibTrans" presStyleCnt="0"/>
      <dgm:spPr/>
    </dgm:pt>
    <dgm:pt modelId="{785C0F39-E888-4801-82A6-9A668BE53FDA}" type="pres">
      <dgm:prSet presAssocID="{17321F17-E025-4D9F-9F1F-D7451B2F5C55}" presName="node" presStyleLbl="node1" presStyleIdx="1" presStyleCnt="2">
        <dgm:presLayoutVars>
          <dgm:bulletEnabled val="1"/>
        </dgm:presLayoutVars>
      </dgm:prSet>
      <dgm:spPr/>
    </dgm:pt>
  </dgm:ptLst>
  <dgm:cxnLst>
    <dgm:cxn modelId="{10408540-412B-4DB4-BEE8-F81E88258613}" srcId="{7945D874-3E5D-4007-BA8D-0765D033FA73}" destId="{17321F17-E025-4D9F-9F1F-D7451B2F5C55}" srcOrd="1" destOrd="0" parTransId="{0CD70FB4-919F-4A76-8E16-67F0E631544E}" sibTransId="{B52313E3-22F9-4F79-9C66-67AF39278803}"/>
    <dgm:cxn modelId="{D6CAED50-220F-4F81-9E9C-C1EF8578473D}" type="presOf" srcId="{7945D874-3E5D-4007-BA8D-0765D033FA73}" destId="{5961172B-943E-4A8C-B73D-176205831C52}" srcOrd="0" destOrd="0" presId="urn:microsoft.com/office/officeart/2005/8/layout/default"/>
    <dgm:cxn modelId="{7DBCF651-1BC7-4EAB-A212-805968E831E1}" type="presOf" srcId="{23DC1CE2-954D-4A23-9198-08FE1F44126A}" destId="{6029D73F-382E-4431-ABFC-FF330D68D3D0}" srcOrd="0" destOrd="0" presId="urn:microsoft.com/office/officeart/2005/8/layout/default"/>
    <dgm:cxn modelId="{5C0BFE76-20ED-44A9-9969-B381E70D9F44}" type="presOf" srcId="{17321F17-E025-4D9F-9F1F-D7451B2F5C55}" destId="{785C0F39-E888-4801-82A6-9A668BE53FDA}" srcOrd="0" destOrd="0" presId="urn:microsoft.com/office/officeart/2005/8/layout/default"/>
    <dgm:cxn modelId="{ACC6B9EA-CA01-4861-9833-9A0B61B5E357}" srcId="{7945D874-3E5D-4007-BA8D-0765D033FA73}" destId="{23DC1CE2-954D-4A23-9198-08FE1F44126A}" srcOrd="0" destOrd="0" parTransId="{59E31C82-3DC2-416B-9A09-A726965A4713}" sibTransId="{CDB2E776-3AB2-4CA4-BE2D-76716625372A}"/>
    <dgm:cxn modelId="{DEBD6DAE-33C5-41C6-A48B-EBB63805D72C}" type="presParOf" srcId="{5961172B-943E-4A8C-B73D-176205831C52}" destId="{6029D73F-382E-4431-ABFC-FF330D68D3D0}" srcOrd="0" destOrd="0" presId="urn:microsoft.com/office/officeart/2005/8/layout/default"/>
    <dgm:cxn modelId="{96A9C5E4-4054-4F79-B8C7-A01F364079B6}" type="presParOf" srcId="{5961172B-943E-4A8C-B73D-176205831C52}" destId="{BE846D88-2C36-4666-A488-2BCBF0CA765B}" srcOrd="1" destOrd="0" presId="urn:microsoft.com/office/officeart/2005/8/layout/default"/>
    <dgm:cxn modelId="{2B997E08-914C-4F4D-869C-404F6B9B6811}" type="presParOf" srcId="{5961172B-943E-4A8C-B73D-176205831C52}" destId="{785C0F39-E888-4801-82A6-9A668BE53FD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047ACA-7B6E-4EA8-A4A1-FD24CC5B92C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3F4E200B-0E4D-4092-8F2A-03E86F866B6A}">
      <dgm:prSet phldrT="[文本]"/>
      <dgm:spPr/>
      <dgm:t>
        <a:bodyPr/>
        <a:lstStyle/>
        <a:p>
          <a:r>
            <a:rPr lang="zh-CN" altLang="zh-CN" dirty="0">
              <a:latin typeface="腾讯体 W3" panose="020C04030202040F0204" pitchFamily="34" charset="-122"/>
              <a:ea typeface="腾讯体 W3" panose="020C04030202040F0204" pitchFamily="34" charset="-122"/>
            </a:rPr>
            <a:t>功能内聚</a:t>
          </a:r>
          <a:endParaRPr lang="zh-CN" altLang="en-US" dirty="0">
            <a:latin typeface="腾讯体 W3" panose="020C04030202040F0204" pitchFamily="34" charset="-122"/>
            <a:ea typeface="腾讯体 W3" panose="020C04030202040F0204" pitchFamily="34" charset="-122"/>
          </a:endParaRPr>
        </a:p>
      </dgm:t>
    </dgm:pt>
    <dgm:pt modelId="{5B54E163-FB99-45E3-9C95-413E2133D060}" type="parTrans" cxnId="{9774A804-F6D1-4C5F-BEC5-4C7DFF7B7E13}">
      <dgm:prSet/>
      <dgm:spPr/>
      <dgm:t>
        <a:bodyPr/>
        <a:lstStyle/>
        <a:p>
          <a:endParaRPr lang="zh-CN" altLang="en-US">
            <a:latin typeface="腾讯体 W3" panose="020C04030202040F0204" pitchFamily="34" charset="-122"/>
            <a:ea typeface="腾讯体 W3" panose="020C04030202040F0204" pitchFamily="34" charset="-122"/>
          </a:endParaRPr>
        </a:p>
      </dgm:t>
    </dgm:pt>
    <dgm:pt modelId="{3406FBAA-A833-46BB-9016-0AA8CBD39287}" type="sibTrans" cxnId="{9774A804-F6D1-4C5F-BEC5-4C7DFF7B7E13}">
      <dgm:prSet/>
      <dgm:spPr/>
      <dgm:t>
        <a:bodyPr/>
        <a:lstStyle/>
        <a:p>
          <a:endParaRPr lang="zh-CN" altLang="en-US">
            <a:latin typeface="腾讯体 W3" panose="020C04030202040F0204" pitchFamily="34" charset="-122"/>
            <a:ea typeface="腾讯体 W3" panose="020C04030202040F0204" pitchFamily="34" charset="-122"/>
          </a:endParaRPr>
        </a:p>
      </dgm:t>
    </dgm:pt>
    <dgm:pt modelId="{5D9DD1EE-D99C-4603-B39B-1C80E9AF5DC0}">
      <dgm:prSet phldrT="[文本]"/>
      <dgm:spPr/>
      <dgm:t>
        <a:bodyPr/>
        <a:lstStyle/>
        <a:p>
          <a:r>
            <a:rPr lang="zh-CN" altLang="zh-CN" dirty="0">
              <a:latin typeface="腾讯体 W3" panose="020C04030202040F0204" pitchFamily="34" charset="-122"/>
              <a:ea typeface="腾讯体 W3" panose="020C04030202040F0204" pitchFamily="34" charset="-122"/>
            </a:rPr>
            <a:t>顺序内聚</a:t>
          </a:r>
          <a:endParaRPr lang="zh-CN" altLang="en-US" dirty="0">
            <a:latin typeface="腾讯体 W3" panose="020C04030202040F0204" pitchFamily="34" charset="-122"/>
            <a:ea typeface="腾讯体 W3" panose="020C04030202040F0204" pitchFamily="34" charset="-122"/>
          </a:endParaRPr>
        </a:p>
      </dgm:t>
    </dgm:pt>
    <dgm:pt modelId="{12A4019E-4BD6-4DF6-B1CC-40619B042215}" type="parTrans" cxnId="{928A28BC-CAA1-4D7C-A9E8-BF93F8C925C2}">
      <dgm:prSet/>
      <dgm:spPr/>
      <dgm:t>
        <a:bodyPr/>
        <a:lstStyle/>
        <a:p>
          <a:endParaRPr lang="zh-CN" altLang="en-US">
            <a:latin typeface="腾讯体 W3" panose="020C04030202040F0204" pitchFamily="34" charset="-122"/>
            <a:ea typeface="腾讯体 W3" panose="020C04030202040F0204" pitchFamily="34" charset="-122"/>
          </a:endParaRPr>
        </a:p>
      </dgm:t>
    </dgm:pt>
    <dgm:pt modelId="{3FB58764-22D1-49D5-B8D0-EFFECC1AF29A}" type="sibTrans" cxnId="{928A28BC-CAA1-4D7C-A9E8-BF93F8C925C2}">
      <dgm:prSet/>
      <dgm:spPr/>
      <dgm:t>
        <a:bodyPr/>
        <a:lstStyle/>
        <a:p>
          <a:endParaRPr lang="zh-CN" altLang="en-US">
            <a:latin typeface="腾讯体 W3" panose="020C04030202040F0204" pitchFamily="34" charset="-122"/>
            <a:ea typeface="腾讯体 W3" panose="020C04030202040F0204" pitchFamily="34" charset="-122"/>
          </a:endParaRPr>
        </a:p>
      </dgm:t>
    </dgm:pt>
    <dgm:pt modelId="{A03BE723-7514-49DC-A923-1C546C93D3FD}">
      <dgm:prSet phldrT="[文本]"/>
      <dgm:spPr/>
      <dgm:t>
        <a:bodyPr/>
        <a:lstStyle/>
        <a:p>
          <a:r>
            <a:rPr lang="zh-CN" altLang="zh-CN" dirty="0">
              <a:latin typeface="腾讯体 W3" panose="020C04030202040F0204" pitchFamily="34" charset="-122"/>
              <a:ea typeface="腾讯体 W3" panose="020C04030202040F0204" pitchFamily="34" charset="-122"/>
            </a:rPr>
            <a:t>信息内聚</a:t>
          </a:r>
          <a:endParaRPr lang="zh-CN" altLang="en-US" dirty="0">
            <a:latin typeface="腾讯体 W3" panose="020C04030202040F0204" pitchFamily="34" charset="-122"/>
            <a:ea typeface="腾讯体 W3" panose="020C04030202040F0204" pitchFamily="34" charset="-122"/>
          </a:endParaRPr>
        </a:p>
      </dgm:t>
    </dgm:pt>
    <dgm:pt modelId="{3C6B849E-297D-419C-993E-94037852F6F8}" type="parTrans" cxnId="{2A1217CD-EB00-4D26-8A1A-85A404F9004B}">
      <dgm:prSet/>
      <dgm:spPr/>
      <dgm:t>
        <a:bodyPr/>
        <a:lstStyle/>
        <a:p>
          <a:endParaRPr lang="zh-CN" altLang="en-US">
            <a:latin typeface="腾讯体 W3" panose="020C04030202040F0204" pitchFamily="34" charset="-122"/>
            <a:ea typeface="腾讯体 W3" panose="020C04030202040F0204" pitchFamily="34" charset="-122"/>
          </a:endParaRPr>
        </a:p>
      </dgm:t>
    </dgm:pt>
    <dgm:pt modelId="{4541CD3A-60AC-439B-96ED-18F8EA395E51}" type="sibTrans" cxnId="{2A1217CD-EB00-4D26-8A1A-85A404F9004B}">
      <dgm:prSet/>
      <dgm:spPr/>
      <dgm:t>
        <a:bodyPr/>
        <a:lstStyle/>
        <a:p>
          <a:endParaRPr lang="zh-CN" altLang="en-US">
            <a:latin typeface="腾讯体 W3" panose="020C04030202040F0204" pitchFamily="34" charset="-122"/>
            <a:ea typeface="腾讯体 W3" panose="020C04030202040F0204" pitchFamily="34" charset="-122"/>
          </a:endParaRPr>
        </a:p>
      </dgm:t>
    </dgm:pt>
    <dgm:pt modelId="{47307C01-B746-4847-904D-BD2D34112983}">
      <dgm:prSet phldrT="[文本]"/>
      <dgm:spPr/>
      <dgm:t>
        <a:bodyPr/>
        <a:lstStyle/>
        <a:p>
          <a:r>
            <a:rPr lang="zh-CN" altLang="zh-CN" dirty="0">
              <a:latin typeface="腾讯体 W3" panose="020C04030202040F0204" pitchFamily="34" charset="-122"/>
              <a:ea typeface="腾讯体 W3" panose="020C04030202040F0204" pitchFamily="34" charset="-122"/>
            </a:rPr>
            <a:t>通信内聚</a:t>
          </a:r>
          <a:endParaRPr lang="zh-CN" altLang="en-US" dirty="0">
            <a:latin typeface="腾讯体 W3" panose="020C04030202040F0204" pitchFamily="34" charset="-122"/>
            <a:ea typeface="腾讯体 W3" panose="020C04030202040F0204" pitchFamily="34" charset="-122"/>
          </a:endParaRPr>
        </a:p>
      </dgm:t>
    </dgm:pt>
    <dgm:pt modelId="{AF4D3107-5C4D-460F-BEDE-3FB599E82747}" type="parTrans" cxnId="{70C20A15-AAF4-4B26-B3E9-99203EFFA837}">
      <dgm:prSet/>
      <dgm:spPr/>
      <dgm:t>
        <a:bodyPr/>
        <a:lstStyle/>
        <a:p>
          <a:endParaRPr lang="zh-CN" altLang="en-US">
            <a:latin typeface="腾讯体 W3" panose="020C04030202040F0204" pitchFamily="34" charset="-122"/>
            <a:ea typeface="腾讯体 W3" panose="020C04030202040F0204" pitchFamily="34" charset="-122"/>
          </a:endParaRPr>
        </a:p>
      </dgm:t>
    </dgm:pt>
    <dgm:pt modelId="{80E0F552-D5E9-4483-A4F9-CD24C6314527}" type="sibTrans" cxnId="{70C20A15-AAF4-4B26-B3E9-99203EFFA837}">
      <dgm:prSet/>
      <dgm:spPr/>
      <dgm:t>
        <a:bodyPr/>
        <a:lstStyle/>
        <a:p>
          <a:endParaRPr lang="zh-CN" altLang="en-US">
            <a:latin typeface="腾讯体 W3" panose="020C04030202040F0204" pitchFamily="34" charset="-122"/>
            <a:ea typeface="腾讯体 W3" panose="020C04030202040F0204" pitchFamily="34" charset="-122"/>
          </a:endParaRPr>
        </a:p>
      </dgm:t>
    </dgm:pt>
    <dgm:pt modelId="{58402E02-B1BD-4790-87C0-FE8371516239}">
      <dgm:prSet phldrT="[文本]"/>
      <dgm:spPr/>
      <dgm:t>
        <a:bodyPr/>
        <a:lstStyle/>
        <a:p>
          <a:r>
            <a:rPr lang="zh-CN" altLang="zh-CN" dirty="0">
              <a:latin typeface="腾讯体 W3" panose="020C04030202040F0204" pitchFamily="34" charset="-122"/>
              <a:ea typeface="腾讯体 W3" panose="020C04030202040F0204" pitchFamily="34" charset="-122"/>
            </a:rPr>
            <a:t>过程内聚</a:t>
          </a:r>
          <a:endParaRPr lang="zh-CN" altLang="en-US" dirty="0">
            <a:latin typeface="腾讯体 W3" panose="020C04030202040F0204" pitchFamily="34" charset="-122"/>
            <a:ea typeface="腾讯体 W3" panose="020C04030202040F0204" pitchFamily="34" charset="-122"/>
          </a:endParaRPr>
        </a:p>
      </dgm:t>
    </dgm:pt>
    <dgm:pt modelId="{76687D42-B976-4EC9-B963-1A7DF33966A3}" type="parTrans" cxnId="{4BE27AFF-4BAC-43B4-BC88-28825F8BEA74}">
      <dgm:prSet/>
      <dgm:spPr/>
      <dgm:t>
        <a:bodyPr/>
        <a:lstStyle/>
        <a:p>
          <a:endParaRPr lang="zh-CN" altLang="en-US">
            <a:latin typeface="腾讯体 W3" panose="020C04030202040F0204" pitchFamily="34" charset="-122"/>
            <a:ea typeface="腾讯体 W3" panose="020C04030202040F0204" pitchFamily="34" charset="-122"/>
          </a:endParaRPr>
        </a:p>
      </dgm:t>
    </dgm:pt>
    <dgm:pt modelId="{BFC53E8D-1702-4BB5-9CDE-78EB889110E2}" type="sibTrans" cxnId="{4BE27AFF-4BAC-43B4-BC88-28825F8BEA74}">
      <dgm:prSet/>
      <dgm:spPr/>
      <dgm:t>
        <a:bodyPr/>
        <a:lstStyle/>
        <a:p>
          <a:endParaRPr lang="zh-CN" altLang="en-US">
            <a:latin typeface="腾讯体 W3" panose="020C04030202040F0204" pitchFamily="34" charset="-122"/>
            <a:ea typeface="腾讯体 W3" panose="020C04030202040F0204" pitchFamily="34" charset="-122"/>
          </a:endParaRPr>
        </a:p>
      </dgm:t>
    </dgm:pt>
    <dgm:pt modelId="{865788EB-48BB-413A-8ADF-72014EC27502}">
      <dgm:prSet phldrT="[文本]"/>
      <dgm:spPr/>
      <dgm:t>
        <a:bodyPr/>
        <a:lstStyle/>
        <a:p>
          <a:r>
            <a:rPr lang="zh-CN" altLang="zh-CN" dirty="0">
              <a:latin typeface="腾讯体 W3" panose="020C04030202040F0204" pitchFamily="34" charset="-122"/>
              <a:ea typeface="腾讯体 W3" panose="020C04030202040F0204" pitchFamily="34" charset="-122"/>
            </a:rPr>
            <a:t>时间内聚</a:t>
          </a:r>
          <a:endParaRPr lang="zh-CN" altLang="en-US" dirty="0">
            <a:latin typeface="腾讯体 W3" panose="020C04030202040F0204" pitchFamily="34" charset="-122"/>
            <a:ea typeface="腾讯体 W3" panose="020C04030202040F0204" pitchFamily="34" charset="-122"/>
          </a:endParaRPr>
        </a:p>
      </dgm:t>
    </dgm:pt>
    <dgm:pt modelId="{0755D169-E17D-44BB-8A53-A5A8D0111529}" type="parTrans" cxnId="{336492EC-8894-4D43-9BF3-F80529CB862A}">
      <dgm:prSet/>
      <dgm:spPr/>
      <dgm:t>
        <a:bodyPr/>
        <a:lstStyle/>
        <a:p>
          <a:endParaRPr lang="zh-CN" altLang="en-US">
            <a:latin typeface="腾讯体 W3" panose="020C04030202040F0204" pitchFamily="34" charset="-122"/>
            <a:ea typeface="腾讯体 W3" panose="020C04030202040F0204" pitchFamily="34" charset="-122"/>
          </a:endParaRPr>
        </a:p>
      </dgm:t>
    </dgm:pt>
    <dgm:pt modelId="{686ABEEF-5CEE-4270-A6C1-5FB826F9E271}" type="sibTrans" cxnId="{336492EC-8894-4D43-9BF3-F80529CB862A}">
      <dgm:prSet/>
      <dgm:spPr/>
      <dgm:t>
        <a:bodyPr/>
        <a:lstStyle/>
        <a:p>
          <a:endParaRPr lang="zh-CN" altLang="en-US">
            <a:latin typeface="腾讯体 W3" panose="020C04030202040F0204" pitchFamily="34" charset="-122"/>
            <a:ea typeface="腾讯体 W3" panose="020C04030202040F0204" pitchFamily="34" charset="-122"/>
          </a:endParaRPr>
        </a:p>
      </dgm:t>
    </dgm:pt>
    <dgm:pt modelId="{D4D2040C-9934-4D85-8B01-3385B8C73A8E}">
      <dgm:prSet phldrT="[文本]"/>
      <dgm:spPr/>
      <dgm:t>
        <a:bodyPr/>
        <a:lstStyle/>
        <a:p>
          <a:r>
            <a:rPr lang="zh-CN" altLang="zh-CN" dirty="0">
              <a:latin typeface="腾讯体 W3" panose="020C04030202040F0204" pitchFamily="34" charset="-122"/>
              <a:ea typeface="腾讯体 W3" panose="020C04030202040F0204" pitchFamily="34" charset="-122"/>
            </a:rPr>
            <a:t>逻辑内聚</a:t>
          </a:r>
          <a:endParaRPr lang="zh-CN" altLang="en-US" dirty="0">
            <a:latin typeface="腾讯体 W3" panose="020C04030202040F0204" pitchFamily="34" charset="-122"/>
            <a:ea typeface="腾讯体 W3" panose="020C04030202040F0204" pitchFamily="34" charset="-122"/>
          </a:endParaRPr>
        </a:p>
      </dgm:t>
    </dgm:pt>
    <dgm:pt modelId="{E4DFB298-AA4A-448A-9248-31EB107502E0}" type="parTrans" cxnId="{40AD050A-5982-4476-8D26-C38FD85AA4E0}">
      <dgm:prSet/>
      <dgm:spPr/>
      <dgm:t>
        <a:bodyPr/>
        <a:lstStyle/>
        <a:p>
          <a:endParaRPr lang="zh-CN" altLang="en-US">
            <a:latin typeface="腾讯体 W3" panose="020C04030202040F0204" pitchFamily="34" charset="-122"/>
            <a:ea typeface="腾讯体 W3" panose="020C04030202040F0204" pitchFamily="34" charset="-122"/>
          </a:endParaRPr>
        </a:p>
      </dgm:t>
    </dgm:pt>
    <dgm:pt modelId="{186F701C-B079-4EFD-9919-8D0278FF1A78}" type="sibTrans" cxnId="{40AD050A-5982-4476-8D26-C38FD85AA4E0}">
      <dgm:prSet/>
      <dgm:spPr/>
      <dgm:t>
        <a:bodyPr/>
        <a:lstStyle/>
        <a:p>
          <a:endParaRPr lang="zh-CN" altLang="en-US">
            <a:latin typeface="腾讯体 W3" panose="020C04030202040F0204" pitchFamily="34" charset="-122"/>
            <a:ea typeface="腾讯体 W3" panose="020C04030202040F0204" pitchFamily="34" charset="-122"/>
          </a:endParaRPr>
        </a:p>
      </dgm:t>
    </dgm:pt>
    <dgm:pt modelId="{DA36D8A9-BC06-4147-A9C5-E2098E5894B5}">
      <dgm:prSet phldrT="[文本]"/>
      <dgm:spPr/>
      <dgm:t>
        <a:bodyPr/>
        <a:lstStyle/>
        <a:p>
          <a:r>
            <a:rPr lang="zh-CN" altLang="zh-CN" dirty="0">
              <a:latin typeface="腾讯体 W3" panose="020C04030202040F0204" pitchFamily="34" charset="-122"/>
              <a:ea typeface="腾讯体 W3" panose="020C04030202040F0204" pitchFamily="34" charset="-122"/>
            </a:rPr>
            <a:t>巧合内聚</a:t>
          </a:r>
          <a:endParaRPr lang="zh-CN" altLang="en-US" dirty="0">
            <a:latin typeface="腾讯体 W3" panose="020C04030202040F0204" pitchFamily="34" charset="-122"/>
            <a:ea typeface="腾讯体 W3" panose="020C04030202040F0204" pitchFamily="34" charset="-122"/>
          </a:endParaRPr>
        </a:p>
      </dgm:t>
    </dgm:pt>
    <dgm:pt modelId="{63E76866-C052-48AF-B8DD-511AD43D29FE}" type="parTrans" cxnId="{00E9A991-BAC2-4AD8-8584-E3CA347C7B46}">
      <dgm:prSet/>
      <dgm:spPr/>
      <dgm:t>
        <a:bodyPr/>
        <a:lstStyle/>
        <a:p>
          <a:endParaRPr lang="zh-CN" altLang="en-US">
            <a:latin typeface="腾讯体 W3" panose="020C04030202040F0204" pitchFamily="34" charset="-122"/>
            <a:ea typeface="腾讯体 W3" panose="020C04030202040F0204" pitchFamily="34" charset="-122"/>
          </a:endParaRPr>
        </a:p>
      </dgm:t>
    </dgm:pt>
    <dgm:pt modelId="{5864F046-9F3F-41BF-B28E-A88085AAEC66}" type="sibTrans" cxnId="{00E9A991-BAC2-4AD8-8584-E3CA347C7B46}">
      <dgm:prSet/>
      <dgm:spPr/>
      <dgm:t>
        <a:bodyPr/>
        <a:lstStyle/>
        <a:p>
          <a:endParaRPr lang="zh-CN" altLang="en-US">
            <a:latin typeface="腾讯体 W3" panose="020C04030202040F0204" pitchFamily="34" charset="-122"/>
            <a:ea typeface="腾讯体 W3" panose="020C04030202040F0204" pitchFamily="34" charset="-122"/>
          </a:endParaRPr>
        </a:p>
      </dgm:t>
    </dgm:pt>
    <dgm:pt modelId="{52B26477-764C-442A-8237-C393D00D4F34}" type="pres">
      <dgm:prSet presAssocID="{C2047ACA-7B6E-4EA8-A4A1-FD24CC5B92CC}" presName="diagram" presStyleCnt="0">
        <dgm:presLayoutVars>
          <dgm:dir/>
          <dgm:resizeHandles val="exact"/>
        </dgm:presLayoutVars>
      </dgm:prSet>
      <dgm:spPr/>
    </dgm:pt>
    <dgm:pt modelId="{ED3AECCE-17E1-4928-BBD6-D951DE588154}" type="pres">
      <dgm:prSet presAssocID="{3F4E200B-0E4D-4092-8F2A-03E86F866B6A}" presName="node" presStyleLbl="node1" presStyleIdx="0" presStyleCnt="8">
        <dgm:presLayoutVars>
          <dgm:bulletEnabled val="1"/>
        </dgm:presLayoutVars>
      </dgm:prSet>
      <dgm:spPr/>
    </dgm:pt>
    <dgm:pt modelId="{B6670DF2-8B80-4DDD-AC40-2DFB4F89882D}" type="pres">
      <dgm:prSet presAssocID="{3406FBAA-A833-46BB-9016-0AA8CBD39287}" presName="sibTrans" presStyleCnt="0"/>
      <dgm:spPr/>
    </dgm:pt>
    <dgm:pt modelId="{EDD299EE-783C-4892-9560-72EEE95D3239}" type="pres">
      <dgm:prSet presAssocID="{5D9DD1EE-D99C-4603-B39B-1C80E9AF5DC0}" presName="node" presStyleLbl="node1" presStyleIdx="1" presStyleCnt="8">
        <dgm:presLayoutVars>
          <dgm:bulletEnabled val="1"/>
        </dgm:presLayoutVars>
      </dgm:prSet>
      <dgm:spPr/>
    </dgm:pt>
    <dgm:pt modelId="{3EA4560D-718A-4C5A-9735-4A95E0E183DE}" type="pres">
      <dgm:prSet presAssocID="{3FB58764-22D1-49D5-B8D0-EFFECC1AF29A}" presName="sibTrans" presStyleCnt="0"/>
      <dgm:spPr/>
    </dgm:pt>
    <dgm:pt modelId="{2661376A-7010-47B0-A840-A45665A8450A}" type="pres">
      <dgm:prSet presAssocID="{A03BE723-7514-49DC-A923-1C546C93D3FD}" presName="node" presStyleLbl="node1" presStyleIdx="2" presStyleCnt="8">
        <dgm:presLayoutVars>
          <dgm:bulletEnabled val="1"/>
        </dgm:presLayoutVars>
      </dgm:prSet>
      <dgm:spPr/>
    </dgm:pt>
    <dgm:pt modelId="{26730683-7AF3-45B0-A6E3-F98E46239BF4}" type="pres">
      <dgm:prSet presAssocID="{4541CD3A-60AC-439B-96ED-18F8EA395E51}" presName="sibTrans" presStyleCnt="0"/>
      <dgm:spPr/>
    </dgm:pt>
    <dgm:pt modelId="{F13BA02E-CACB-484C-8A26-03E4EEBFA04D}" type="pres">
      <dgm:prSet presAssocID="{47307C01-B746-4847-904D-BD2D34112983}" presName="node" presStyleLbl="node1" presStyleIdx="3" presStyleCnt="8">
        <dgm:presLayoutVars>
          <dgm:bulletEnabled val="1"/>
        </dgm:presLayoutVars>
      </dgm:prSet>
      <dgm:spPr/>
    </dgm:pt>
    <dgm:pt modelId="{9006A739-BB74-4D2E-9A4E-EDD2489620F7}" type="pres">
      <dgm:prSet presAssocID="{80E0F552-D5E9-4483-A4F9-CD24C6314527}" presName="sibTrans" presStyleCnt="0"/>
      <dgm:spPr/>
    </dgm:pt>
    <dgm:pt modelId="{69279361-D2B4-46BE-A339-F47A63BE1119}" type="pres">
      <dgm:prSet presAssocID="{58402E02-B1BD-4790-87C0-FE8371516239}" presName="node" presStyleLbl="node1" presStyleIdx="4" presStyleCnt="8">
        <dgm:presLayoutVars>
          <dgm:bulletEnabled val="1"/>
        </dgm:presLayoutVars>
      </dgm:prSet>
      <dgm:spPr/>
    </dgm:pt>
    <dgm:pt modelId="{6F704B30-DF4F-4AD5-A73D-879194365A26}" type="pres">
      <dgm:prSet presAssocID="{BFC53E8D-1702-4BB5-9CDE-78EB889110E2}" presName="sibTrans" presStyleCnt="0"/>
      <dgm:spPr/>
    </dgm:pt>
    <dgm:pt modelId="{17A5EBCA-1481-4C3C-BA78-669C89C1F43E}" type="pres">
      <dgm:prSet presAssocID="{865788EB-48BB-413A-8ADF-72014EC27502}" presName="node" presStyleLbl="node1" presStyleIdx="5" presStyleCnt="8">
        <dgm:presLayoutVars>
          <dgm:bulletEnabled val="1"/>
        </dgm:presLayoutVars>
      </dgm:prSet>
      <dgm:spPr/>
    </dgm:pt>
    <dgm:pt modelId="{0300247A-39E0-47EB-B9EC-606F7DED5DA4}" type="pres">
      <dgm:prSet presAssocID="{686ABEEF-5CEE-4270-A6C1-5FB826F9E271}" presName="sibTrans" presStyleCnt="0"/>
      <dgm:spPr/>
    </dgm:pt>
    <dgm:pt modelId="{BE7F396C-46C6-4008-A17A-B2440911A2D6}" type="pres">
      <dgm:prSet presAssocID="{D4D2040C-9934-4D85-8B01-3385B8C73A8E}" presName="node" presStyleLbl="node1" presStyleIdx="6" presStyleCnt="8">
        <dgm:presLayoutVars>
          <dgm:bulletEnabled val="1"/>
        </dgm:presLayoutVars>
      </dgm:prSet>
      <dgm:spPr/>
    </dgm:pt>
    <dgm:pt modelId="{B10A88A4-81D8-4B91-8675-6EFB3D23B519}" type="pres">
      <dgm:prSet presAssocID="{186F701C-B079-4EFD-9919-8D0278FF1A78}" presName="sibTrans" presStyleCnt="0"/>
      <dgm:spPr/>
    </dgm:pt>
    <dgm:pt modelId="{34A87DF4-E95F-4765-A145-CC0D8B0FC14E}" type="pres">
      <dgm:prSet presAssocID="{DA36D8A9-BC06-4147-A9C5-E2098E5894B5}" presName="node" presStyleLbl="node1" presStyleIdx="7" presStyleCnt="8">
        <dgm:presLayoutVars>
          <dgm:bulletEnabled val="1"/>
        </dgm:presLayoutVars>
      </dgm:prSet>
      <dgm:spPr/>
    </dgm:pt>
  </dgm:ptLst>
  <dgm:cxnLst>
    <dgm:cxn modelId="{9774A804-F6D1-4C5F-BEC5-4C7DFF7B7E13}" srcId="{C2047ACA-7B6E-4EA8-A4A1-FD24CC5B92CC}" destId="{3F4E200B-0E4D-4092-8F2A-03E86F866B6A}" srcOrd="0" destOrd="0" parTransId="{5B54E163-FB99-45E3-9C95-413E2133D060}" sibTransId="{3406FBAA-A833-46BB-9016-0AA8CBD39287}"/>
    <dgm:cxn modelId="{40AD050A-5982-4476-8D26-C38FD85AA4E0}" srcId="{C2047ACA-7B6E-4EA8-A4A1-FD24CC5B92CC}" destId="{D4D2040C-9934-4D85-8B01-3385B8C73A8E}" srcOrd="6" destOrd="0" parTransId="{E4DFB298-AA4A-448A-9248-31EB107502E0}" sibTransId="{186F701C-B079-4EFD-9919-8D0278FF1A78}"/>
    <dgm:cxn modelId="{70C20A15-AAF4-4B26-B3E9-99203EFFA837}" srcId="{C2047ACA-7B6E-4EA8-A4A1-FD24CC5B92CC}" destId="{47307C01-B746-4847-904D-BD2D34112983}" srcOrd="3" destOrd="0" parTransId="{AF4D3107-5C4D-460F-BEDE-3FB599E82747}" sibTransId="{80E0F552-D5E9-4483-A4F9-CD24C6314527}"/>
    <dgm:cxn modelId="{A8BD533A-59F4-4890-AFF6-7EF86B9F251D}" type="presOf" srcId="{DA36D8A9-BC06-4147-A9C5-E2098E5894B5}" destId="{34A87DF4-E95F-4765-A145-CC0D8B0FC14E}" srcOrd="0" destOrd="0" presId="urn:microsoft.com/office/officeart/2005/8/layout/default"/>
    <dgm:cxn modelId="{B8F0D964-FC1C-4DE6-A66D-1468B7AFAE0A}" type="presOf" srcId="{A03BE723-7514-49DC-A923-1C546C93D3FD}" destId="{2661376A-7010-47B0-A840-A45665A8450A}" srcOrd="0" destOrd="0" presId="urn:microsoft.com/office/officeart/2005/8/layout/default"/>
    <dgm:cxn modelId="{DE9C3765-37BF-4A30-8B33-E4E4A1E919DA}" type="presOf" srcId="{3F4E200B-0E4D-4092-8F2A-03E86F866B6A}" destId="{ED3AECCE-17E1-4928-BBD6-D951DE588154}" srcOrd="0" destOrd="0" presId="urn:microsoft.com/office/officeart/2005/8/layout/default"/>
    <dgm:cxn modelId="{725B4A51-43A8-4FE3-8CAD-FE7F2D892FC0}" type="presOf" srcId="{58402E02-B1BD-4790-87C0-FE8371516239}" destId="{69279361-D2B4-46BE-A339-F47A63BE1119}" srcOrd="0" destOrd="0" presId="urn:microsoft.com/office/officeart/2005/8/layout/default"/>
    <dgm:cxn modelId="{27427283-5634-4F9C-ADB9-7DCDB7961222}" type="presOf" srcId="{5D9DD1EE-D99C-4603-B39B-1C80E9AF5DC0}" destId="{EDD299EE-783C-4892-9560-72EEE95D3239}" srcOrd="0" destOrd="0" presId="urn:microsoft.com/office/officeart/2005/8/layout/default"/>
    <dgm:cxn modelId="{00E9A991-BAC2-4AD8-8584-E3CA347C7B46}" srcId="{C2047ACA-7B6E-4EA8-A4A1-FD24CC5B92CC}" destId="{DA36D8A9-BC06-4147-A9C5-E2098E5894B5}" srcOrd="7" destOrd="0" parTransId="{63E76866-C052-48AF-B8DD-511AD43D29FE}" sibTransId="{5864F046-9F3F-41BF-B28E-A88085AAEC66}"/>
    <dgm:cxn modelId="{FB6FA2B5-C07D-4262-A526-DBB14182B34F}" type="presOf" srcId="{47307C01-B746-4847-904D-BD2D34112983}" destId="{F13BA02E-CACB-484C-8A26-03E4EEBFA04D}" srcOrd="0" destOrd="0" presId="urn:microsoft.com/office/officeart/2005/8/layout/default"/>
    <dgm:cxn modelId="{928A28BC-CAA1-4D7C-A9E8-BF93F8C925C2}" srcId="{C2047ACA-7B6E-4EA8-A4A1-FD24CC5B92CC}" destId="{5D9DD1EE-D99C-4603-B39B-1C80E9AF5DC0}" srcOrd="1" destOrd="0" parTransId="{12A4019E-4BD6-4DF6-B1CC-40619B042215}" sibTransId="{3FB58764-22D1-49D5-B8D0-EFFECC1AF29A}"/>
    <dgm:cxn modelId="{E8B3AEC4-A87F-4C8C-A6C7-CFCCB5762895}" type="presOf" srcId="{D4D2040C-9934-4D85-8B01-3385B8C73A8E}" destId="{BE7F396C-46C6-4008-A17A-B2440911A2D6}" srcOrd="0" destOrd="0" presId="urn:microsoft.com/office/officeart/2005/8/layout/default"/>
    <dgm:cxn modelId="{2A1217CD-EB00-4D26-8A1A-85A404F9004B}" srcId="{C2047ACA-7B6E-4EA8-A4A1-FD24CC5B92CC}" destId="{A03BE723-7514-49DC-A923-1C546C93D3FD}" srcOrd="2" destOrd="0" parTransId="{3C6B849E-297D-419C-993E-94037852F6F8}" sibTransId="{4541CD3A-60AC-439B-96ED-18F8EA395E51}"/>
    <dgm:cxn modelId="{94675BE8-F4AF-47BE-BAE9-02720438A227}" type="presOf" srcId="{865788EB-48BB-413A-8ADF-72014EC27502}" destId="{17A5EBCA-1481-4C3C-BA78-669C89C1F43E}" srcOrd="0" destOrd="0" presId="urn:microsoft.com/office/officeart/2005/8/layout/default"/>
    <dgm:cxn modelId="{336492EC-8894-4D43-9BF3-F80529CB862A}" srcId="{C2047ACA-7B6E-4EA8-A4A1-FD24CC5B92CC}" destId="{865788EB-48BB-413A-8ADF-72014EC27502}" srcOrd="5" destOrd="0" parTransId="{0755D169-E17D-44BB-8A53-A5A8D0111529}" sibTransId="{686ABEEF-5CEE-4270-A6C1-5FB826F9E271}"/>
    <dgm:cxn modelId="{499514F4-51A7-4693-AE87-47F49C4AE4B3}" type="presOf" srcId="{C2047ACA-7B6E-4EA8-A4A1-FD24CC5B92CC}" destId="{52B26477-764C-442A-8237-C393D00D4F34}" srcOrd="0" destOrd="0" presId="urn:microsoft.com/office/officeart/2005/8/layout/default"/>
    <dgm:cxn modelId="{4BE27AFF-4BAC-43B4-BC88-28825F8BEA74}" srcId="{C2047ACA-7B6E-4EA8-A4A1-FD24CC5B92CC}" destId="{58402E02-B1BD-4790-87C0-FE8371516239}" srcOrd="4" destOrd="0" parTransId="{76687D42-B976-4EC9-B963-1A7DF33966A3}" sibTransId="{BFC53E8D-1702-4BB5-9CDE-78EB889110E2}"/>
    <dgm:cxn modelId="{36823640-2EC9-4B9C-A719-1B87219830AD}" type="presParOf" srcId="{52B26477-764C-442A-8237-C393D00D4F34}" destId="{ED3AECCE-17E1-4928-BBD6-D951DE588154}" srcOrd="0" destOrd="0" presId="urn:microsoft.com/office/officeart/2005/8/layout/default"/>
    <dgm:cxn modelId="{C2B41ECF-2C00-41E1-A072-A95CEE770E31}" type="presParOf" srcId="{52B26477-764C-442A-8237-C393D00D4F34}" destId="{B6670DF2-8B80-4DDD-AC40-2DFB4F89882D}" srcOrd="1" destOrd="0" presId="urn:microsoft.com/office/officeart/2005/8/layout/default"/>
    <dgm:cxn modelId="{9CBF67E5-71CE-4CEE-A196-92386F06FF3B}" type="presParOf" srcId="{52B26477-764C-442A-8237-C393D00D4F34}" destId="{EDD299EE-783C-4892-9560-72EEE95D3239}" srcOrd="2" destOrd="0" presId="urn:microsoft.com/office/officeart/2005/8/layout/default"/>
    <dgm:cxn modelId="{51746A01-69AA-4DAE-8709-0BE370972768}" type="presParOf" srcId="{52B26477-764C-442A-8237-C393D00D4F34}" destId="{3EA4560D-718A-4C5A-9735-4A95E0E183DE}" srcOrd="3" destOrd="0" presId="urn:microsoft.com/office/officeart/2005/8/layout/default"/>
    <dgm:cxn modelId="{55D1A37A-D7B1-40A0-BA40-71200D91CF2F}" type="presParOf" srcId="{52B26477-764C-442A-8237-C393D00D4F34}" destId="{2661376A-7010-47B0-A840-A45665A8450A}" srcOrd="4" destOrd="0" presId="urn:microsoft.com/office/officeart/2005/8/layout/default"/>
    <dgm:cxn modelId="{F9C6FBC8-5D72-4C9E-A564-C7CEC2F09FE3}" type="presParOf" srcId="{52B26477-764C-442A-8237-C393D00D4F34}" destId="{26730683-7AF3-45B0-A6E3-F98E46239BF4}" srcOrd="5" destOrd="0" presId="urn:microsoft.com/office/officeart/2005/8/layout/default"/>
    <dgm:cxn modelId="{FC0B3991-BB5C-4F38-911D-CA2FFF9678FA}" type="presParOf" srcId="{52B26477-764C-442A-8237-C393D00D4F34}" destId="{F13BA02E-CACB-484C-8A26-03E4EEBFA04D}" srcOrd="6" destOrd="0" presId="urn:microsoft.com/office/officeart/2005/8/layout/default"/>
    <dgm:cxn modelId="{6D556B3C-5D51-43B1-9532-26525AA2724E}" type="presParOf" srcId="{52B26477-764C-442A-8237-C393D00D4F34}" destId="{9006A739-BB74-4D2E-9A4E-EDD2489620F7}" srcOrd="7" destOrd="0" presId="urn:microsoft.com/office/officeart/2005/8/layout/default"/>
    <dgm:cxn modelId="{9F7CD655-F687-4F04-9ADB-6A8BBD84978D}" type="presParOf" srcId="{52B26477-764C-442A-8237-C393D00D4F34}" destId="{69279361-D2B4-46BE-A339-F47A63BE1119}" srcOrd="8" destOrd="0" presId="urn:microsoft.com/office/officeart/2005/8/layout/default"/>
    <dgm:cxn modelId="{5F65F1A9-ABFF-4C59-9B36-B95B5CE07646}" type="presParOf" srcId="{52B26477-764C-442A-8237-C393D00D4F34}" destId="{6F704B30-DF4F-4AD5-A73D-879194365A26}" srcOrd="9" destOrd="0" presId="urn:microsoft.com/office/officeart/2005/8/layout/default"/>
    <dgm:cxn modelId="{9EA5A543-EF9E-4BE1-BC07-9DBDBC05DEEE}" type="presParOf" srcId="{52B26477-764C-442A-8237-C393D00D4F34}" destId="{17A5EBCA-1481-4C3C-BA78-669C89C1F43E}" srcOrd="10" destOrd="0" presId="urn:microsoft.com/office/officeart/2005/8/layout/default"/>
    <dgm:cxn modelId="{78CA952B-BD30-4C19-90C2-834BCE660627}" type="presParOf" srcId="{52B26477-764C-442A-8237-C393D00D4F34}" destId="{0300247A-39E0-47EB-B9EC-606F7DED5DA4}" srcOrd="11" destOrd="0" presId="urn:microsoft.com/office/officeart/2005/8/layout/default"/>
    <dgm:cxn modelId="{FBB81A43-BE1C-4747-9822-8B5ECE6781A6}" type="presParOf" srcId="{52B26477-764C-442A-8237-C393D00D4F34}" destId="{BE7F396C-46C6-4008-A17A-B2440911A2D6}" srcOrd="12" destOrd="0" presId="urn:microsoft.com/office/officeart/2005/8/layout/default"/>
    <dgm:cxn modelId="{F619AA8D-58AA-4F22-B796-943F39517E00}" type="presParOf" srcId="{52B26477-764C-442A-8237-C393D00D4F34}" destId="{B10A88A4-81D8-4B91-8675-6EFB3D23B519}" srcOrd="13" destOrd="0" presId="urn:microsoft.com/office/officeart/2005/8/layout/default"/>
    <dgm:cxn modelId="{6D5E615B-5176-44AF-8D9D-96775E60C49A}" type="presParOf" srcId="{52B26477-764C-442A-8237-C393D00D4F34}" destId="{34A87DF4-E95F-4765-A145-CC0D8B0FC14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95D9A-8337-459C-8B29-485FED4E578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6234DB57-0203-4B31-A55A-E94B060E69C5}">
      <dgm:prSet phldrT="[文本]"/>
      <dgm:spPr/>
      <dgm:t>
        <a:bodyPr/>
        <a:lstStyle/>
        <a:p>
          <a:r>
            <a:rPr lang="zh-CN" altLang="zh-CN" dirty="0">
              <a:latin typeface="腾讯体 W3" panose="020C04030202040F0204" pitchFamily="34" charset="-122"/>
              <a:ea typeface="腾讯体 W3" panose="020C04030202040F0204" pitchFamily="34" charset="-122"/>
            </a:rPr>
            <a:t>非直接耦合</a:t>
          </a:r>
          <a:endParaRPr lang="zh-CN" altLang="en-US" dirty="0">
            <a:latin typeface="腾讯体 W3" panose="020C04030202040F0204" pitchFamily="34" charset="-122"/>
            <a:ea typeface="腾讯体 W3" panose="020C04030202040F0204" pitchFamily="34" charset="-122"/>
          </a:endParaRPr>
        </a:p>
      </dgm:t>
    </dgm:pt>
    <dgm:pt modelId="{E8ED71D4-FB54-4F2F-9ED5-D4C47A17FA66}" type="parTrans" cxnId="{ADE4B4F4-8CAC-4833-B992-29CEDFE6F901}">
      <dgm:prSet/>
      <dgm:spPr/>
      <dgm:t>
        <a:bodyPr/>
        <a:lstStyle/>
        <a:p>
          <a:endParaRPr lang="zh-CN" altLang="en-US">
            <a:latin typeface="腾讯体 W3" panose="020C04030202040F0204" pitchFamily="34" charset="-122"/>
            <a:ea typeface="腾讯体 W3" panose="020C04030202040F0204" pitchFamily="34" charset="-122"/>
          </a:endParaRPr>
        </a:p>
      </dgm:t>
    </dgm:pt>
    <dgm:pt modelId="{DF3F2DE0-A16D-4760-B95A-F25B8B4A016B}" type="sibTrans" cxnId="{ADE4B4F4-8CAC-4833-B992-29CEDFE6F901}">
      <dgm:prSet/>
      <dgm:spPr/>
      <dgm:t>
        <a:bodyPr/>
        <a:lstStyle/>
        <a:p>
          <a:endParaRPr lang="zh-CN" altLang="en-US">
            <a:latin typeface="腾讯体 W3" panose="020C04030202040F0204" pitchFamily="34" charset="-122"/>
            <a:ea typeface="腾讯体 W3" panose="020C04030202040F0204" pitchFamily="34" charset="-122"/>
          </a:endParaRPr>
        </a:p>
      </dgm:t>
    </dgm:pt>
    <dgm:pt modelId="{DECFCF97-57A4-4CD2-88F2-F72B17C02710}">
      <dgm:prSet phldrT="[文本]"/>
      <dgm:spPr/>
      <dgm:t>
        <a:bodyPr/>
        <a:lstStyle/>
        <a:p>
          <a:r>
            <a:rPr lang="zh-CN" altLang="zh-CN" dirty="0">
              <a:latin typeface="腾讯体 W3" panose="020C04030202040F0204" pitchFamily="34" charset="-122"/>
              <a:ea typeface="腾讯体 W3" panose="020C04030202040F0204" pitchFamily="34" charset="-122"/>
            </a:rPr>
            <a:t>数据耦合</a:t>
          </a:r>
          <a:endParaRPr lang="zh-CN" altLang="en-US" dirty="0">
            <a:latin typeface="腾讯体 W3" panose="020C04030202040F0204" pitchFamily="34" charset="-122"/>
            <a:ea typeface="腾讯体 W3" panose="020C04030202040F0204" pitchFamily="34" charset="-122"/>
          </a:endParaRPr>
        </a:p>
      </dgm:t>
    </dgm:pt>
    <dgm:pt modelId="{06D479D1-7D2D-4FC7-A3E6-E4493D280448}" type="parTrans" cxnId="{B3B78379-50F8-4192-B67D-6B47C95EBAED}">
      <dgm:prSet/>
      <dgm:spPr/>
      <dgm:t>
        <a:bodyPr/>
        <a:lstStyle/>
        <a:p>
          <a:endParaRPr lang="zh-CN" altLang="en-US">
            <a:latin typeface="腾讯体 W3" panose="020C04030202040F0204" pitchFamily="34" charset="-122"/>
            <a:ea typeface="腾讯体 W3" panose="020C04030202040F0204" pitchFamily="34" charset="-122"/>
          </a:endParaRPr>
        </a:p>
      </dgm:t>
    </dgm:pt>
    <dgm:pt modelId="{F114EA6F-9620-4785-8436-0CEA92F97636}" type="sibTrans" cxnId="{B3B78379-50F8-4192-B67D-6B47C95EBAED}">
      <dgm:prSet/>
      <dgm:spPr/>
      <dgm:t>
        <a:bodyPr/>
        <a:lstStyle/>
        <a:p>
          <a:endParaRPr lang="zh-CN" altLang="en-US">
            <a:latin typeface="腾讯体 W3" panose="020C04030202040F0204" pitchFamily="34" charset="-122"/>
            <a:ea typeface="腾讯体 W3" panose="020C04030202040F0204" pitchFamily="34" charset="-122"/>
          </a:endParaRPr>
        </a:p>
      </dgm:t>
    </dgm:pt>
    <dgm:pt modelId="{84054F17-5E33-47EF-A5C8-B05D883BD0DD}">
      <dgm:prSet phldrT="[文本]"/>
      <dgm:spPr/>
      <dgm:t>
        <a:bodyPr/>
        <a:lstStyle/>
        <a:p>
          <a:r>
            <a:rPr lang="zh-CN" altLang="zh-CN" dirty="0">
              <a:latin typeface="腾讯体 W3" panose="020C04030202040F0204" pitchFamily="34" charset="-122"/>
              <a:ea typeface="腾讯体 W3" panose="020C04030202040F0204" pitchFamily="34" charset="-122"/>
            </a:rPr>
            <a:t>标记耦合</a:t>
          </a:r>
          <a:endParaRPr lang="zh-CN" altLang="en-US" dirty="0">
            <a:latin typeface="腾讯体 W3" panose="020C04030202040F0204" pitchFamily="34" charset="-122"/>
            <a:ea typeface="腾讯体 W3" panose="020C04030202040F0204" pitchFamily="34" charset="-122"/>
          </a:endParaRPr>
        </a:p>
      </dgm:t>
    </dgm:pt>
    <dgm:pt modelId="{E907309A-1A62-426A-9F76-1F31103980B7}" type="parTrans" cxnId="{88B378BC-414C-43CA-BEC3-1CC266D289D9}">
      <dgm:prSet/>
      <dgm:spPr/>
      <dgm:t>
        <a:bodyPr/>
        <a:lstStyle/>
        <a:p>
          <a:endParaRPr lang="zh-CN" altLang="en-US">
            <a:latin typeface="腾讯体 W3" panose="020C04030202040F0204" pitchFamily="34" charset="-122"/>
            <a:ea typeface="腾讯体 W3" panose="020C04030202040F0204" pitchFamily="34" charset="-122"/>
          </a:endParaRPr>
        </a:p>
      </dgm:t>
    </dgm:pt>
    <dgm:pt modelId="{C84C32FB-EE39-48AC-8D86-595456992D38}" type="sibTrans" cxnId="{88B378BC-414C-43CA-BEC3-1CC266D289D9}">
      <dgm:prSet/>
      <dgm:spPr/>
      <dgm:t>
        <a:bodyPr/>
        <a:lstStyle/>
        <a:p>
          <a:endParaRPr lang="zh-CN" altLang="en-US">
            <a:latin typeface="腾讯体 W3" panose="020C04030202040F0204" pitchFamily="34" charset="-122"/>
            <a:ea typeface="腾讯体 W3" panose="020C04030202040F0204" pitchFamily="34" charset="-122"/>
          </a:endParaRPr>
        </a:p>
      </dgm:t>
    </dgm:pt>
    <dgm:pt modelId="{8202977F-E6ED-4750-94CC-25298B6D583E}">
      <dgm:prSet phldrT="[文本]"/>
      <dgm:spPr/>
      <dgm:t>
        <a:bodyPr/>
        <a:lstStyle/>
        <a:p>
          <a:r>
            <a:rPr lang="zh-CN" altLang="zh-CN" dirty="0">
              <a:latin typeface="腾讯体 W3" panose="020C04030202040F0204" pitchFamily="34" charset="-122"/>
              <a:ea typeface="腾讯体 W3" panose="020C04030202040F0204" pitchFamily="34" charset="-122"/>
            </a:rPr>
            <a:t>控制耦合</a:t>
          </a:r>
          <a:endParaRPr lang="zh-CN" altLang="en-US" dirty="0">
            <a:latin typeface="腾讯体 W3" panose="020C04030202040F0204" pitchFamily="34" charset="-122"/>
            <a:ea typeface="腾讯体 W3" panose="020C04030202040F0204" pitchFamily="34" charset="-122"/>
          </a:endParaRPr>
        </a:p>
      </dgm:t>
    </dgm:pt>
    <dgm:pt modelId="{40279F14-669F-4530-A9E6-FB266D710B98}" type="parTrans" cxnId="{F35627ED-B78C-4D9D-8AEC-768C7D266A3D}">
      <dgm:prSet/>
      <dgm:spPr/>
      <dgm:t>
        <a:bodyPr/>
        <a:lstStyle/>
        <a:p>
          <a:endParaRPr lang="zh-CN" altLang="en-US">
            <a:latin typeface="腾讯体 W3" panose="020C04030202040F0204" pitchFamily="34" charset="-122"/>
            <a:ea typeface="腾讯体 W3" panose="020C04030202040F0204" pitchFamily="34" charset="-122"/>
          </a:endParaRPr>
        </a:p>
      </dgm:t>
    </dgm:pt>
    <dgm:pt modelId="{9AE5BEBC-4C87-4414-93BA-CD1327080F1F}" type="sibTrans" cxnId="{F35627ED-B78C-4D9D-8AEC-768C7D266A3D}">
      <dgm:prSet/>
      <dgm:spPr/>
      <dgm:t>
        <a:bodyPr/>
        <a:lstStyle/>
        <a:p>
          <a:endParaRPr lang="zh-CN" altLang="en-US">
            <a:latin typeface="腾讯体 W3" panose="020C04030202040F0204" pitchFamily="34" charset="-122"/>
            <a:ea typeface="腾讯体 W3" panose="020C04030202040F0204" pitchFamily="34" charset="-122"/>
          </a:endParaRPr>
        </a:p>
      </dgm:t>
    </dgm:pt>
    <dgm:pt modelId="{1E51FA13-BBC9-4FE3-A40F-B5277FDB7A85}">
      <dgm:prSet phldrT="[文本]"/>
      <dgm:spPr/>
      <dgm:t>
        <a:bodyPr/>
        <a:lstStyle/>
        <a:p>
          <a:r>
            <a:rPr lang="zh-CN" altLang="zh-CN" dirty="0">
              <a:latin typeface="腾讯体 W3" panose="020C04030202040F0204" pitchFamily="34" charset="-122"/>
              <a:ea typeface="腾讯体 W3" panose="020C04030202040F0204" pitchFamily="34" charset="-122"/>
            </a:rPr>
            <a:t>外部耦合</a:t>
          </a:r>
          <a:endParaRPr lang="zh-CN" altLang="en-US" dirty="0">
            <a:latin typeface="腾讯体 W3" panose="020C04030202040F0204" pitchFamily="34" charset="-122"/>
            <a:ea typeface="腾讯体 W3" panose="020C04030202040F0204" pitchFamily="34" charset="-122"/>
          </a:endParaRPr>
        </a:p>
      </dgm:t>
    </dgm:pt>
    <dgm:pt modelId="{BEDE41D2-40F1-4E47-BDB2-C24012D67743}" type="parTrans" cxnId="{63AFF75F-FC99-437D-B3EB-4A0B4E2A7506}">
      <dgm:prSet/>
      <dgm:spPr/>
      <dgm:t>
        <a:bodyPr/>
        <a:lstStyle/>
        <a:p>
          <a:endParaRPr lang="zh-CN" altLang="en-US">
            <a:latin typeface="腾讯体 W3" panose="020C04030202040F0204" pitchFamily="34" charset="-122"/>
            <a:ea typeface="腾讯体 W3" panose="020C04030202040F0204" pitchFamily="34" charset="-122"/>
          </a:endParaRPr>
        </a:p>
      </dgm:t>
    </dgm:pt>
    <dgm:pt modelId="{A45FBC39-91F0-4D9A-A51C-D0DC1351DE27}" type="sibTrans" cxnId="{63AFF75F-FC99-437D-B3EB-4A0B4E2A7506}">
      <dgm:prSet/>
      <dgm:spPr/>
      <dgm:t>
        <a:bodyPr/>
        <a:lstStyle/>
        <a:p>
          <a:endParaRPr lang="zh-CN" altLang="en-US">
            <a:latin typeface="腾讯体 W3" panose="020C04030202040F0204" pitchFamily="34" charset="-122"/>
            <a:ea typeface="腾讯体 W3" panose="020C04030202040F0204" pitchFamily="34" charset="-122"/>
          </a:endParaRPr>
        </a:p>
      </dgm:t>
    </dgm:pt>
    <dgm:pt modelId="{8A2FDB62-75E8-429D-A3F3-C5466E83FC16}">
      <dgm:prSet phldrT="[文本]"/>
      <dgm:spPr/>
      <dgm:t>
        <a:bodyPr/>
        <a:lstStyle/>
        <a:p>
          <a:r>
            <a:rPr lang="zh-CN" altLang="zh-CN" dirty="0">
              <a:latin typeface="腾讯体 W3" panose="020C04030202040F0204" pitchFamily="34" charset="-122"/>
              <a:ea typeface="腾讯体 W3" panose="020C04030202040F0204" pitchFamily="34" charset="-122"/>
            </a:rPr>
            <a:t>公共耦合</a:t>
          </a:r>
          <a:endParaRPr lang="zh-CN" altLang="en-US" dirty="0">
            <a:latin typeface="腾讯体 W3" panose="020C04030202040F0204" pitchFamily="34" charset="-122"/>
            <a:ea typeface="腾讯体 W3" panose="020C04030202040F0204" pitchFamily="34" charset="-122"/>
          </a:endParaRPr>
        </a:p>
      </dgm:t>
    </dgm:pt>
    <dgm:pt modelId="{10CD9FB8-0163-4D6F-98BB-7CE9FA12BBF5}" type="parTrans" cxnId="{52E32050-D207-4756-AC57-54543C742D28}">
      <dgm:prSet/>
      <dgm:spPr/>
      <dgm:t>
        <a:bodyPr/>
        <a:lstStyle/>
        <a:p>
          <a:endParaRPr lang="zh-CN" altLang="en-US">
            <a:latin typeface="腾讯体 W3" panose="020C04030202040F0204" pitchFamily="34" charset="-122"/>
            <a:ea typeface="腾讯体 W3" panose="020C04030202040F0204" pitchFamily="34" charset="-122"/>
          </a:endParaRPr>
        </a:p>
      </dgm:t>
    </dgm:pt>
    <dgm:pt modelId="{967BB20D-C6F6-4203-B219-0BBA11B20F6C}" type="sibTrans" cxnId="{52E32050-D207-4756-AC57-54543C742D28}">
      <dgm:prSet/>
      <dgm:spPr/>
      <dgm:t>
        <a:bodyPr/>
        <a:lstStyle/>
        <a:p>
          <a:endParaRPr lang="zh-CN" altLang="en-US">
            <a:latin typeface="腾讯体 W3" panose="020C04030202040F0204" pitchFamily="34" charset="-122"/>
            <a:ea typeface="腾讯体 W3" panose="020C04030202040F0204" pitchFamily="34" charset="-122"/>
          </a:endParaRPr>
        </a:p>
      </dgm:t>
    </dgm:pt>
    <dgm:pt modelId="{D3C42E2B-44E2-412E-AA12-B40A0B8BF405}">
      <dgm:prSet phldrT="[文本]"/>
      <dgm:spPr/>
      <dgm:t>
        <a:bodyPr/>
        <a:lstStyle/>
        <a:p>
          <a:r>
            <a:rPr lang="zh-CN" altLang="zh-CN" dirty="0">
              <a:latin typeface="腾讯体 W3" panose="020C04030202040F0204" pitchFamily="34" charset="-122"/>
              <a:ea typeface="腾讯体 W3" panose="020C04030202040F0204" pitchFamily="34" charset="-122"/>
            </a:rPr>
            <a:t>内容耦合</a:t>
          </a:r>
          <a:endParaRPr lang="zh-CN" altLang="en-US" dirty="0">
            <a:latin typeface="腾讯体 W3" panose="020C04030202040F0204" pitchFamily="34" charset="-122"/>
            <a:ea typeface="腾讯体 W3" panose="020C04030202040F0204" pitchFamily="34" charset="-122"/>
          </a:endParaRPr>
        </a:p>
      </dgm:t>
    </dgm:pt>
    <dgm:pt modelId="{8AA4FD82-EB98-4168-9982-44D21FA7F9ED}" type="parTrans" cxnId="{271EB25C-5CF5-449B-A998-896D66FA7E0C}">
      <dgm:prSet/>
      <dgm:spPr/>
      <dgm:t>
        <a:bodyPr/>
        <a:lstStyle/>
        <a:p>
          <a:endParaRPr lang="zh-CN" altLang="en-US">
            <a:latin typeface="腾讯体 W3" panose="020C04030202040F0204" pitchFamily="34" charset="-122"/>
            <a:ea typeface="腾讯体 W3" panose="020C04030202040F0204" pitchFamily="34" charset="-122"/>
          </a:endParaRPr>
        </a:p>
      </dgm:t>
    </dgm:pt>
    <dgm:pt modelId="{F0DAD2CD-870D-49D6-850D-E31B4AE723B6}" type="sibTrans" cxnId="{271EB25C-5CF5-449B-A998-896D66FA7E0C}">
      <dgm:prSet/>
      <dgm:spPr/>
      <dgm:t>
        <a:bodyPr/>
        <a:lstStyle/>
        <a:p>
          <a:endParaRPr lang="zh-CN" altLang="en-US">
            <a:latin typeface="腾讯体 W3" panose="020C04030202040F0204" pitchFamily="34" charset="-122"/>
            <a:ea typeface="腾讯体 W3" panose="020C04030202040F0204" pitchFamily="34" charset="-122"/>
          </a:endParaRPr>
        </a:p>
      </dgm:t>
    </dgm:pt>
    <dgm:pt modelId="{71292C65-48C3-4AF3-B647-91A649C513B5}" type="pres">
      <dgm:prSet presAssocID="{5B295D9A-8337-459C-8B29-485FED4E5787}" presName="diagram" presStyleCnt="0">
        <dgm:presLayoutVars>
          <dgm:dir/>
          <dgm:resizeHandles val="exact"/>
        </dgm:presLayoutVars>
      </dgm:prSet>
      <dgm:spPr/>
    </dgm:pt>
    <dgm:pt modelId="{195FE8EA-337A-463C-9253-AD0040FDF297}" type="pres">
      <dgm:prSet presAssocID="{6234DB57-0203-4B31-A55A-E94B060E69C5}" presName="node" presStyleLbl="node1" presStyleIdx="0" presStyleCnt="7">
        <dgm:presLayoutVars>
          <dgm:bulletEnabled val="1"/>
        </dgm:presLayoutVars>
      </dgm:prSet>
      <dgm:spPr/>
    </dgm:pt>
    <dgm:pt modelId="{2717A3EE-EB88-403C-AAB8-5F72BCFEDB7E}" type="pres">
      <dgm:prSet presAssocID="{DF3F2DE0-A16D-4760-B95A-F25B8B4A016B}" presName="sibTrans" presStyleCnt="0"/>
      <dgm:spPr/>
    </dgm:pt>
    <dgm:pt modelId="{1CB36A50-39ED-4B3A-B793-4E9B4FE25E25}" type="pres">
      <dgm:prSet presAssocID="{DECFCF97-57A4-4CD2-88F2-F72B17C02710}" presName="node" presStyleLbl="node1" presStyleIdx="1" presStyleCnt="7">
        <dgm:presLayoutVars>
          <dgm:bulletEnabled val="1"/>
        </dgm:presLayoutVars>
      </dgm:prSet>
      <dgm:spPr/>
    </dgm:pt>
    <dgm:pt modelId="{AA869333-7CF8-4D1F-9C46-2819A205ED2A}" type="pres">
      <dgm:prSet presAssocID="{F114EA6F-9620-4785-8436-0CEA92F97636}" presName="sibTrans" presStyleCnt="0"/>
      <dgm:spPr/>
    </dgm:pt>
    <dgm:pt modelId="{ABE76CFE-9BA3-4986-9226-ED53854151D5}" type="pres">
      <dgm:prSet presAssocID="{84054F17-5E33-47EF-A5C8-B05D883BD0DD}" presName="node" presStyleLbl="node1" presStyleIdx="2" presStyleCnt="7">
        <dgm:presLayoutVars>
          <dgm:bulletEnabled val="1"/>
        </dgm:presLayoutVars>
      </dgm:prSet>
      <dgm:spPr/>
    </dgm:pt>
    <dgm:pt modelId="{017115E8-12E8-435C-A0AB-E3CEA8485D4E}" type="pres">
      <dgm:prSet presAssocID="{C84C32FB-EE39-48AC-8D86-595456992D38}" presName="sibTrans" presStyleCnt="0"/>
      <dgm:spPr/>
    </dgm:pt>
    <dgm:pt modelId="{70608CD9-51A3-4DCD-8B98-E74717B4ECFD}" type="pres">
      <dgm:prSet presAssocID="{8202977F-E6ED-4750-94CC-25298B6D583E}" presName="node" presStyleLbl="node1" presStyleIdx="3" presStyleCnt="7">
        <dgm:presLayoutVars>
          <dgm:bulletEnabled val="1"/>
        </dgm:presLayoutVars>
      </dgm:prSet>
      <dgm:spPr/>
    </dgm:pt>
    <dgm:pt modelId="{7EB17BDF-F8EF-464E-A713-9A9D166DD2D1}" type="pres">
      <dgm:prSet presAssocID="{9AE5BEBC-4C87-4414-93BA-CD1327080F1F}" presName="sibTrans" presStyleCnt="0"/>
      <dgm:spPr/>
    </dgm:pt>
    <dgm:pt modelId="{A918D232-F656-4E8C-AE23-6D9DF245D5DF}" type="pres">
      <dgm:prSet presAssocID="{1E51FA13-BBC9-4FE3-A40F-B5277FDB7A85}" presName="node" presStyleLbl="node1" presStyleIdx="4" presStyleCnt="7">
        <dgm:presLayoutVars>
          <dgm:bulletEnabled val="1"/>
        </dgm:presLayoutVars>
      </dgm:prSet>
      <dgm:spPr/>
    </dgm:pt>
    <dgm:pt modelId="{ED07FEDB-8558-49A6-B79F-1F37F60F8A99}" type="pres">
      <dgm:prSet presAssocID="{A45FBC39-91F0-4D9A-A51C-D0DC1351DE27}" presName="sibTrans" presStyleCnt="0"/>
      <dgm:spPr/>
    </dgm:pt>
    <dgm:pt modelId="{D01B3124-AEC2-49E5-BF60-AD27D3A22301}" type="pres">
      <dgm:prSet presAssocID="{8A2FDB62-75E8-429D-A3F3-C5466E83FC16}" presName="node" presStyleLbl="node1" presStyleIdx="5" presStyleCnt="7">
        <dgm:presLayoutVars>
          <dgm:bulletEnabled val="1"/>
        </dgm:presLayoutVars>
      </dgm:prSet>
      <dgm:spPr/>
    </dgm:pt>
    <dgm:pt modelId="{850D3DFD-8626-448C-88BF-3BB62EA1A30A}" type="pres">
      <dgm:prSet presAssocID="{967BB20D-C6F6-4203-B219-0BBA11B20F6C}" presName="sibTrans" presStyleCnt="0"/>
      <dgm:spPr/>
    </dgm:pt>
    <dgm:pt modelId="{699B05B5-3399-403D-B2D7-376EF288FEA8}" type="pres">
      <dgm:prSet presAssocID="{D3C42E2B-44E2-412E-AA12-B40A0B8BF405}" presName="node" presStyleLbl="node1" presStyleIdx="6" presStyleCnt="7">
        <dgm:presLayoutVars>
          <dgm:bulletEnabled val="1"/>
        </dgm:presLayoutVars>
      </dgm:prSet>
      <dgm:spPr/>
    </dgm:pt>
  </dgm:ptLst>
  <dgm:cxnLst>
    <dgm:cxn modelId="{3D09FB13-6CE6-46B0-BC58-D6D3B3AF7A9A}" type="presOf" srcId="{84054F17-5E33-47EF-A5C8-B05D883BD0DD}" destId="{ABE76CFE-9BA3-4986-9226-ED53854151D5}" srcOrd="0" destOrd="0" presId="urn:microsoft.com/office/officeart/2005/8/layout/default"/>
    <dgm:cxn modelId="{29183C19-5656-41D9-BF80-77F0FF8FBCD4}" type="presOf" srcId="{8202977F-E6ED-4750-94CC-25298B6D583E}" destId="{70608CD9-51A3-4DCD-8B98-E74717B4ECFD}" srcOrd="0" destOrd="0" presId="urn:microsoft.com/office/officeart/2005/8/layout/default"/>
    <dgm:cxn modelId="{A3D5C93C-0842-43E4-9F42-D84FEA244DF6}" type="presOf" srcId="{DECFCF97-57A4-4CD2-88F2-F72B17C02710}" destId="{1CB36A50-39ED-4B3A-B793-4E9B4FE25E25}" srcOrd="0" destOrd="0" presId="urn:microsoft.com/office/officeart/2005/8/layout/default"/>
    <dgm:cxn modelId="{271EB25C-5CF5-449B-A998-896D66FA7E0C}" srcId="{5B295D9A-8337-459C-8B29-485FED4E5787}" destId="{D3C42E2B-44E2-412E-AA12-B40A0B8BF405}" srcOrd="6" destOrd="0" parTransId="{8AA4FD82-EB98-4168-9982-44D21FA7F9ED}" sibTransId="{F0DAD2CD-870D-49D6-850D-E31B4AE723B6}"/>
    <dgm:cxn modelId="{63AFF75F-FC99-437D-B3EB-4A0B4E2A7506}" srcId="{5B295D9A-8337-459C-8B29-485FED4E5787}" destId="{1E51FA13-BBC9-4FE3-A40F-B5277FDB7A85}" srcOrd="4" destOrd="0" parTransId="{BEDE41D2-40F1-4E47-BDB2-C24012D67743}" sibTransId="{A45FBC39-91F0-4D9A-A51C-D0DC1351DE27}"/>
    <dgm:cxn modelId="{52E32050-D207-4756-AC57-54543C742D28}" srcId="{5B295D9A-8337-459C-8B29-485FED4E5787}" destId="{8A2FDB62-75E8-429D-A3F3-C5466E83FC16}" srcOrd="5" destOrd="0" parTransId="{10CD9FB8-0163-4D6F-98BB-7CE9FA12BBF5}" sibTransId="{967BB20D-C6F6-4203-B219-0BBA11B20F6C}"/>
    <dgm:cxn modelId="{B3B78379-50F8-4192-B67D-6B47C95EBAED}" srcId="{5B295D9A-8337-459C-8B29-485FED4E5787}" destId="{DECFCF97-57A4-4CD2-88F2-F72B17C02710}" srcOrd="1" destOrd="0" parTransId="{06D479D1-7D2D-4FC7-A3E6-E4493D280448}" sibTransId="{F114EA6F-9620-4785-8436-0CEA92F97636}"/>
    <dgm:cxn modelId="{53E82995-17BB-44CC-A14A-69BD0ED7B3A4}" type="presOf" srcId="{6234DB57-0203-4B31-A55A-E94B060E69C5}" destId="{195FE8EA-337A-463C-9253-AD0040FDF297}" srcOrd="0" destOrd="0" presId="urn:microsoft.com/office/officeart/2005/8/layout/default"/>
    <dgm:cxn modelId="{88B378BC-414C-43CA-BEC3-1CC266D289D9}" srcId="{5B295D9A-8337-459C-8B29-485FED4E5787}" destId="{84054F17-5E33-47EF-A5C8-B05D883BD0DD}" srcOrd="2" destOrd="0" parTransId="{E907309A-1A62-426A-9F76-1F31103980B7}" sibTransId="{C84C32FB-EE39-48AC-8D86-595456992D38}"/>
    <dgm:cxn modelId="{2BA689C0-FDBC-4C0D-9244-4B2AD7206207}" type="presOf" srcId="{D3C42E2B-44E2-412E-AA12-B40A0B8BF405}" destId="{699B05B5-3399-403D-B2D7-376EF288FEA8}" srcOrd="0" destOrd="0" presId="urn:microsoft.com/office/officeart/2005/8/layout/default"/>
    <dgm:cxn modelId="{715156C8-B720-499E-9B13-159BE8241558}" type="presOf" srcId="{5B295D9A-8337-459C-8B29-485FED4E5787}" destId="{71292C65-48C3-4AF3-B647-91A649C513B5}" srcOrd="0" destOrd="0" presId="urn:microsoft.com/office/officeart/2005/8/layout/default"/>
    <dgm:cxn modelId="{9215B6D1-0A86-497C-B8CB-B4BA8DD27F53}" type="presOf" srcId="{8A2FDB62-75E8-429D-A3F3-C5466E83FC16}" destId="{D01B3124-AEC2-49E5-BF60-AD27D3A22301}" srcOrd="0" destOrd="0" presId="urn:microsoft.com/office/officeart/2005/8/layout/default"/>
    <dgm:cxn modelId="{C766E9E8-7A30-4D3A-8342-A0FDA6921DDA}" type="presOf" srcId="{1E51FA13-BBC9-4FE3-A40F-B5277FDB7A85}" destId="{A918D232-F656-4E8C-AE23-6D9DF245D5DF}" srcOrd="0" destOrd="0" presId="urn:microsoft.com/office/officeart/2005/8/layout/default"/>
    <dgm:cxn modelId="{F35627ED-B78C-4D9D-8AEC-768C7D266A3D}" srcId="{5B295D9A-8337-459C-8B29-485FED4E5787}" destId="{8202977F-E6ED-4750-94CC-25298B6D583E}" srcOrd="3" destOrd="0" parTransId="{40279F14-669F-4530-A9E6-FB266D710B98}" sibTransId="{9AE5BEBC-4C87-4414-93BA-CD1327080F1F}"/>
    <dgm:cxn modelId="{ADE4B4F4-8CAC-4833-B992-29CEDFE6F901}" srcId="{5B295D9A-8337-459C-8B29-485FED4E5787}" destId="{6234DB57-0203-4B31-A55A-E94B060E69C5}" srcOrd="0" destOrd="0" parTransId="{E8ED71D4-FB54-4F2F-9ED5-D4C47A17FA66}" sibTransId="{DF3F2DE0-A16D-4760-B95A-F25B8B4A016B}"/>
    <dgm:cxn modelId="{3DD7C324-7BBC-4EBF-AEBB-5F360EE602BC}" type="presParOf" srcId="{71292C65-48C3-4AF3-B647-91A649C513B5}" destId="{195FE8EA-337A-463C-9253-AD0040FDF297}" srcOrd="0" destOrd="0" presId="urn:microsoft.com/office/officeart/2005/8/layout/default"/>
    <dgm:cxn modelId="{CA94791B-E304-4C8A-8D78-B0FD80927CCD}" type="presParOf" srcId="{71292C65-48C3-4AF3-B647-91A649C513B5}" destId="{2717A3EE-EB88-403C-AAB8-5F72BCFEDB7E}" srcOrd="1" destOrd="0" presId="urn:microsoft.com/office/officeart/2005/8/layout/default"/>
    <dgm:cxn modelId="{FB29B96C-9749-46F4-805F-CFBE896A20A2}" type="presParOf" srcId="{71292C65-48C3-4AF3-B647-91A649C513B5}" destId="{1CB36A50-39ED-4B3A-B793-4E9B4FE25E25}" srcOrd="2" destOrd="0" presId="urn:microsoft.com/office/officeart/2005/8/layout/default"/>
    <dgm:cxn modelId="{08A97C66-E109-4AAC-844C-97761C0EE304}" type="presParOf" srcId="{71292C65-48C3-4AF3-B647-91A649C513B5}" destId="{AA869333-7CF8-4D1F-9C46-2819A205ED2A}" srcOrd="3" destOrd="0" presId="urn:microsoft.com/office/officeart/2005/8/layout/default"/>
    <dgm:cxn modelId="{9914A3E1-3A45-4D78-9810-216F0628140B}" type="presParOf" srcId="{71292C65-48C3-4AF3-B647-91A649C513B5}" destId="{ABE76CFE-9BA3-4986-9226-ED53854151D5}" srcOrd="4" destOrd="0" presId="urn:microsoft.com/office/officeart/2005/8/layout/default"/>
    <dgm:cxn modelId="{20A972E4-5B38-4671-9D35-F8245BD03963}" type="presParOf" srcId="{71292C65-48C3-4AF3-B647-91A649C513B5}" destId="{017115E8-12E8-435C-A0AB-E3CEA8485D4E}" srcOrd="5" destOrd="0" presId="urn:microsoft.com/office/officeart/2005/8/layout/default"/>
    <dgm:cxn modelId="{8BCFF49A-4BB4-4758-911C-FA3092D85422}" type="presParOf" srcId="{71292C65-48C3-4AF3-B647-91A649C513B5}" destId="{70608CD9-51A3-4DCD-8B98-E74717B4ECFD}" srcOrd="6" destOrd="0" presId="urn:microsoft.com/office/officeart/2005/8/layout/default"/>
    <dgm:cxn modelId="{51596F97-52C5-4BD9-A859-4598CEE04F53}" type="presParOf" srcId="{71292C65-48C3-4AF3-B647-91A649C513B5}" destId="{7EB17BDF-F8EF-464E-A713-9A9D166DD2D1}" srcOrd="7" destOrd="0" presId="urn:microsoft.com/office/officeart/2005/8/layout/default"/>
    <dgm:cxn modelId="{A6C5E100-996C-4C33-956F-E8E559624F32}" type="presParOf" srcId="{71292C65-48C3-4AF3-B647-91A649C513B5}" destId="{A918D232-F656-4E8C-AE23-6D9DF245D5DF}" srcOrd="8" destOrd="0" presId="urn:microsoft.com/office/officeart/2005/8/layout/default"/>
    <dgm:cxn modelId="{A2E42D2D-B2C9-4845-8B98-3246B4027E05}" type="presParOf" srcId="{71292C65-48C3-4AF3-B647-91A649C513B5}" destId="{ED07FEDB-8558-49A6-B79F-1F37F60F8A99}" srcOrd="9" destOrd="0" presId="urn:microsoft.com/office/officeart/2005/8/layout/default"/>
    <dgm:cxn modelId="{066013A1-F857-4584-AB7A-178ED2F91E2D}" type="presParOf" srcId="{71292C65-48C3-4AF3-B647-91A649C513B5}" destId="{D01B3124-AEC2-49E5-BF60-AD27D3A22301}" srcOrd="10" destOrd="0" presId="urn:microsoft.com/office/officeart/2005/8/layout/default"/>
    <dgm:cxn modelId="{030410DE-0B6B-412F-8517-AEBFC8988AE2}" type="presParOf" srcId="{71292C65-48C3-4AF3-B647-91A649C513B5}" destId="{850D3DFD-8626-448C-88BF-3BB62EA1A30A}" srcOrd="11" destOrd="0" presId="urn:microsoft.com/office/officeart/2005/8/layout/default"/>
    <dgm:cxn modelId="{4DDEA839-D49E-429E-AECB-5DD9C9202F07}" type="presParOf" srcId="{71292C65-48C3-4AF3-B647-91A649C513B5}" destId="{699B05B5-3399-403D-B2D7-376EF288FEA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77F96A-BFCC-4D40-A0EF-7764079E8C5A}" type="doc">
      <dgm:prSet loTypeId="urn:microsoft.com/office/officeart/2005/8/layout/equation1" loCatId="relationship" qsTypeId="urn:microsoft.com/office/officeart/2005/8/quickstyle/simple1" qsCatId="simple" csTypeId="urn:microsoft.com/office/officeart/2005/8/colors/colorful1" csCatId="colorful" phldr="1"/>
      <dgm:spPr/>
    </dgm:pt>
    <dgm:pt modelId="{0AFD66D5-8AAF-4E6F-B9A4-D6F26427F605}">
      <dgm:prSet phldrT="[文本]"/>
      <dgm:spPr/>
      <dgm:t>
        <a:bodyPr/>
        <a:lstStyle/>
        <a:p>
          <a:r>
            <a:rPr lang="zh-CN" altLang="zh-CN" dirty="0">
              <a:latin typeface="腾讯体 W3" panose="020C04030202040F0204" pitchFamily="34" charset="-122"/>
              <a:ea typeface="腾讯体 W3" panose="020C04030202040F0204" pitchFamily="34" charset="-122"/>
            </a:rPr>
            <a:t>层次图</a:t>
          </a:r>
          <a:endParaRPr lang="zh-CN" altLang="en-US" dirty="0">
            <a:latin typeface="腾讯体 W3" panose="020C04030202040F0204" pitchFamily="34" charset="-122"/>
            <a:ea typeface="腾讯体 W3" panose="020C04030202040F0204" pitchFamily="34" charset="-122"/>
          </a:endParaRPr>
        </a:p>
      </dgm:t>
    </dgm:pt>
    <dgm:pt modelId="{95970A46-C126-42BF-B7AB-82329670DD56}" type="parTrans" cxnId="{D3BD107F-5034-49EB-9328-A8956CF5DF7D}">
      <dgm:prSet/>
      <dgm:spPr/>
      <dgm:t>
        <a:bodyPr/>
        <a:lstStyle/>
        <a:p>
          <a:endParaRPr lang="zh-CN" altLang="en-US">
            <a:latin typeface="腾讯体 W3" panose="020C04030202040F0204" pitchFamily="34" charset="-122"/>
            <a:ea typeface="腾讯体 W3" panose="020C04030202040F0204" pitchFamily="34" charset="-122"/>
          </a:endParaRPr>
        </a:p>
      </dgm:t>
    </dgm:pt>
    <dgm:pt modelId="{2A89AE4F-45E3-4DC6-8CB5-7390F28ADBB1}" type="sibTrans" cxnId="{D3BD107F-5034-49EB-9328-A8956CF5DF7D}">
      <dgm:prSet/>
      <dgm:spPr/>
      <dgm:t>
        <a:bodyPr/>
        <a:lstStyle/>
        <a:p>
          <a:endParaRPr lang="zh-CN" altLang="en-US">
            <a:latin typeface="腾讯体 W3" panose="020C04030202040F0204" pitchFamily="34" charset="-122"/>
            <a:ea typeface="腾讯体 W3" panose="020C04030202040F0204" pitchFamily="34" charset="-122"/>
          </a:endParaRPr>
        </a:p>
      </dgm:t>
    </dgm:pt>
    <dgm:pt modelId="{D9AE39DB-7A63-4648-A2F3-2B2E749017FC}">
      <dgm:prSet phldrT="[文本]"/>
      <dgm:spPr/>
      <dgm:t>
        <a:bodyPr/>
        <a:lstStyle/>
        <a:p>
          <a:r>
            <a:rPr lang="en-US" altLang="zh-CN" dirty="0">
              <a:latin typeface="腾讯体 W3" panose="020C04030202040F0204" pitchFamily="34" charset="-122"/>
              <a:ea typeface="腾讯体 W3" panose="020C04030202040F0204" pitchFamily="34" charset="-122"/>
            </a:rPr>
            <a:t>IPO</a:t>
          </a:r>
          <a:r>
            <a:rPr lang="zh-CN" altLang="en-US" dirty="0">
              <a:latin typeface="腾讯体 W3" panose="020C04030202040F0204" pitchFamily="34" charset="-122"/>
              <a:ea typeface="腾讯体 W3" panose="020C04030202040F0204" pitchFamily="34" charset="-122"/>
            </a:rPr>
            <a:t>表</a:t>
          </a:r>
        </a:p>
      </dgm:t>
    </dgm:pt>
    <dgm:pt modelId="{2A86EDEF-D426-4AB9-9278-4461BF8D1C34}" type="parTrans" cxnId="{95F9B525-97E5-4D09-97B9-F115A9FDD7A4}">
      <dgm:prSet/>
      <dgm:spPr/>
      <dgm:t>
        <a:bodyPr/>
        <a:lstStyle/>
        <a:p>
          <a:endParaRPr lang="zh-CN" altLang="en-US">
            <a:latin typeface="腾讯体 W3" panose="020C04030202040F0204" pitchFamily="34" charset="-122"/>
            <a:ea typeface="腾讯体 W3" panose="020C04030202040F0204" pitchFamily="34" charset="-122"/>
          </a:endParaRPr>
        </a:p>
      </dgm:t>
    </dgm:pt>
    <dgm:pt modelId="{88E195DB-D865-4E9F-9261-1CE4508403E0}" type="sibTrans" cxnId="{95F9B525-97E5-4D09-97B9-F115A9FDD7A4}">
      <dgm:prSet/>
      <dgm:spPr/>
      <dgm:t>
        <a:bodyPr/>
        <a:lstStyle/>
        <a:p>
          <a:endParaRPr lang="zh-CN" altLang="en-US">
            <a:latin typeface="腾讯体 W3" panose="020C04030202040F0204" pitchFamily="34" charset="-122"/>
            <a:ea typeface="腾讯体 W3" panose="020C04030202040F0204" pitchFamily="34" charset="-122"/>
          </a:endParaRPr>
        </a:p>
      </dgm:t>
    </dgm:pt>
    <dgm:pt modelId="{73BEDD78-7E85-4267-9E50-7E8B342FBB21}">
      <dgm:prSet phldrT="[文本]"/>
      <dgm:spPr/>
      <dgm:t>
        <a:bodyPr/>
        <a:lstStyle/>
        <a:p>
          <a:r>
            <a:rPr lang="en-US" altLang="zh-CN" dirty="0">
              <a:latin typeface="腾讯体 W3" panose="020C04030202040F0204" pitchFamily="34" charset="-122"/>
              <a:ea typeface="腾讯体 W3" panose="020C04030202040F0204" pitchFamily="34" charset="-122"/>
            </a:rPr>
            <a:t>HIPO</a:t>
          </a:r>
          <a:r>
            <a:rPr lang="zh-CN" altLang="zh-CN" dirty="0">
              <a:latin typeface="腾讯体 W3" panose="020C04030202040F0204" pitchFamily="34" charset="-122"/>
              <a:ea typeface="腾讯体 W3" panose="020C04030202040F0204" pitchFamily="34" charset="-122"/>
            </a:rPr>
            <a:t>图</a:t>
          </a:r>
          <a:endParaRPr lang="zh-CN" altLang="en-US" dirty="0">
            <a:latin typeface="腾讯体 W3" panose="020C04030202040F0204" pitchFamily="34" charset="-122"/>
            <a:ea typeface="腾讯体 W3" panose="020C04030202040F0204" pitchFamily="34" charset="-122"/>
          </a:endParaRPr>
        </a:p>
      </dgm:t>
    </dgm:pt>
    <dgm:pt modelId="{99CA2A32-DE56-4B1D-9E16-65553651A3E0}" type="parTrans" cxnId="{22EB6866-C365-4929-B9EF-43F1FB264B4A}">
      <dgm:prSet/>
      <dgm:spPr/>
      <dgm:t>
        <a:bodyPr/>
        <a:lstStyle/>
        <a:p>
          <a:endParaRPr lang="zh-CN" altLang="en-US">
            <a:latin typeface="腾讯体 W3" panose="020C04030202040F0204" pitchFamily="34" charset="-122"/>
            <a:ea typeface="腾讯体 W3" panose="020C04030202040F0204" pitchFamily="34" charset="-122"/>
          </a:endParaRPr>
        </a:p>
      </dgm:t>
    </dgm:pt>
    <dgm:pt modelId="{18F9BF18-EBA7-4F35-9F4C-9EC27A88F66C}" type="sibTrans" cxnId="{22EB6866-C365-4929-B9EF-43F1FB264B4A}">
      <dgm:prSet/>
      <dgm:spPr/>
      <dgm:t>
        <a:bodyPr/>
        <a:lstStyle/>
        <a:p>
          <a:endParaRPr lang="zh-CN" altLang="en-US">
            <a:latin typeface="腾讯体 W3" panose="020C04030202040F0204" pitchFamily="34" charset="-122"/>
            <a:ea typeface="腾讯体 W3" panose="020C04030202040F0204" pitchFamily="34" charset="-122"/>
          </a:endParaRPr>
        </a:p>
      </dgm:t>
    </dgm:pt>
    <dgm:pt modelId="{53DA9EDC-C4E3-425D-8302-D95217875EF1}" type="pres">
      <dgm:prSet presAssocID="{3E77F96A-BFCC-4D40-A0EF-7764079E8C5A}" presName="linearFlow" presStyleCnt="0">
        <dgm:presLayoutVars>
          <dgm:dir/>
          <dgm:resizeHandles val="exact"/>
        </dgm:presLayoutVars>
      </dgm:prSet>
      <dgm:spPr/>
    </dgm:pt>
    <dgm:pt modelId="{B4E82B2E-17A4-4F40-B09C-1CC9617BD601}" type="pres">
      <dgm:prSet presAssocID="{0AFD66D5-8AAF-4E6F-B9A4-D6F26427F605}" presName="node" presStyleLbl="node1" presStyleIdx="0" presStyleCnt="3">
        <dgm:presLayoutVars>
          <dgm:bulletEnabled val="1"/>
        </dgm:presLayoutVars>
      </dgm:prSet>
      <dgm:spPr/>
    </dgm:pt>
    <dgm:pt modelId="{A86FA690-544E-485F-98DC-03D023370290}" type="pres">
      <dgm:prSet presAssocID="{2A89AE4F-45E3-4DC6-8CB5-7390F28ADBB1}" presName="spacerL" presStyleCnt="0"/>
      <dgm:spPr/>
    </dgm:pt>
    <dgm:pt modelId="{BD08C85C-04B7-4507-BF45-B6A4A189079E}" type="pres">
      <dgm:prSet presAssocID="{2A89AE4F-45E3-4DC6-8CB5-7390F28ADBB1}" presName="sibTrans" presStyleLbl="sibTrans2D1" presStyleIdx="0" presStyleCnt="2"/>
      <dgm:spPr/>
    </dgm:pt>
    <dgm:pt modelId="{0120E208-10CD-4B34-B0D8-2D37AF7A7D91}" type="pres">
      <dgm:prSet presAssocID="{2A89AE4F-45E3-4DC6-8CB5-7390F28ADBB1}" presName="spacerR" presStyleCnt="0"/>
      <dgm:spPr/>
    </dgm:pt>
    <dgm:pt modelId="{70BDBF97-194E-4B29-B2A1-A1E1DDF29577}" type="pres">
      <dgm:prSet presAssocID="{D9AE39DB-7A63-4648-A2F3-2B2E749017FC}" presName="node" presStyleLbl="node1" presStyleIdx="1" presStyleCnt="3">
        <dgm:presLayoutVars>
          <dgm:bulletEnabled val="1"/>
        </dgm:presLayoutVars>
      </dgm:prSet>
      <dgm:spPr/>
    </dgm:pt>
    <dgm:pt modelId="{AF8D5AE4-B84C-4F3B-8D7F-1DDD3EA8DA1F}" type="pres">
      <dgm:prSet presAssocID="{88E195DB-D865-4E9F-9261-1CE4508403E0}" presName="spacerL" presStyleCnt="0"/>
      <dgm:spPr/>
    </dgm:pt>
    <dgm:pt modelId="{FCEE5FBF-6E92-4580-A7E2-CD77E39F91DE}" type="pres">
      <dgm:prSet presAssocID="{88E195DB-D865-4E9F-9261-1CE4508403E0}" presName="sibTrans" presStyleLbl="sibTrans2D1" presStyleIdx="1" presStyleCnt="2"/>
      <dgm:spPr/>
    </dgm:pt>
    <dgm:pt modelId="{7B5408A7-8C74-48C5-ABEC-8EE9BDDC32F1}" type="pres">
      <dgm:prSet presAssocID="{88E195DB-D865-4E9F-9261-1CE4508403E0}" presName="spacerR" presStyleCnt="0"/>
      <dgm:spPr/>
    </dgm:pt>
    <dgm:pt modelId="{A8840204-152A-4BC4-AD22-9DAE505AD819}" type="pres">
      <dgm:prSet presAssocID="{73BEDD78-7E85-4267-9E50-7E8B342FBB21}" presName="node" presStyleLbl="node1" presStyleIdx="2" presStyleCnt="3">
        <dgm:presLayoutVars>
          <dgm:bulletEnabled val="1"/>
        </dgm:presLayoutVars>
      </dgm:prSet>
      <dgm:spPr/>
    </dgm:pt>
  </dgm:ptLst>
  <dgm:cxnLst>
    <dgm:cxn modelId="{DCFBD70A-3195-491C-BEE2-B9A96A80B352}" type="presOf" srcId="{3E77F96A-BFCC-4D40-A0EF-7764079E8C5A}" destId="{53DA9EDC-C4E3-425D-8302-D95217875EF1}" srcOrd="0" destOrd="0" presId="urn:microsoft.com/office/officeart/2005/8/layout/equation1"/>
    <dgm:cxn modelId="{A410E31E-EEA0-4537-833B-7E693FD0CDB5}" type="presOf" srcId="{D9AE39DB-7A63-4648-A2F3-2B2E749017FC}" destId="{70BDBF97-194E-4B29-B2A1-A1E1DDF29577}" srcOrd="0" destOrd="0" presId="urn:microsoft.com/office/officeart/2005/8/layout/equation1"/>
    <dgm:cxn modelId="{95F9B525-97E5-4D09-97B9-F115A9FDD7A4}" srcId="{3E77F96A-BFCC-4D40-A0EF-7764079E8C5A}" destId="{D9AE39DB-7A63-4648-A2F3-2B2E749017FC}" srcOrd="1" destOrd="0" parTransId="{2A86EDEF-D426-4AB9-9278-4461BF8D1C34}" sibTransId="{88E195DB-D865-4E9F-9261-1CE4508403E0}"/>
    <dgm:cxn modelId="{3AC3D030-EB5F-4F0D-94C4-82C0DE2AB98D}" type="presOf" srcId="{2A89AE4F-45E3-4DC6-8CB5-7390F28ADBB1}" destId="{BD08C85C-04B7-4507-BF45-B6A4A189079E}" srcOrd="0" destOrd="0" presId="urn:microsoft.com/office/officeart/2005/8/layout/equation1"/>
    <dgm:cxn modelId="{22EB6866-C365-4929-B9EF-43F1FB264B4A}" srcId="{3E77F96A-BFCC-4D40-A0EF-7764079E8C5A}" destId="{73BEDD78-7E85-4267-9E50-7E8B342FBB21}" srcOrd="2" destOrd="0" parTransId="{99CA2A32-DE56-4B1D-9E16-65553651A3E0}" sibTransId="{18F9BF18-EBA7-4F35-9F4C-9EC27A88F66C}"/>
    <dgm:cxn modelId="{AC054052-ED1B-444C-A18C-FBD97B4DCE40}" type="presOf" srcId="{0AFD66D5-8AAF-4E6F-B9A4-D6F26427F605}" destId="{B4E82B2E-17A4-4F40-B09C-1CC9617BD601}" srcOrd="0" destOrd="0" presId="urn:microsoft.com/office/officeart/2005/8/layout/equation1"/>
    <dgm:cxn modelId="{D3BD107F-5034-49EB-9328-A8956CF5DF7D}" srcId="{3E77F96A-BFCC-4D40-A0EF-7764079E8C5A}" destId="{0AFD66D5-8AAF-4E6F-B9A4-D6F26427F605}" srcOrd="0" destOrd="0" parTransId="{95970A46-C126-42BF-B7AB-82329670DD56}" sibTransId="{2A89AE4F-45E3-4DC6-8CB5-7390F28ADBB1}"/>
    <dgm:cxn modelId="{AABDD9C5-64A9-44F8-B8A6-06F9FEDBC635}" type="presOf" srcId="{73BEDD78-7E85-4267-9E50-7E8B342FBB21}" destId="{A8840204-152A-4BC4-AD22-9DAE505AD819}" srcOrd="0" destOrd="0" presId="urn:microsoft.com/office/officeart/2005/8/layout/equation1"/>
    <dgm:cxn modelId="{58F17DEA-E897-4BB0-8D8B-5BA791BBC7F8}" type="presOf" srcId="{88E195DB-D865-4E9F-9261-1CE4508403E0}" destId="{FCEE5FBF-6E92-4580-A7E2-CD77E39F91DE}" srcOrd="0" destOrd="0" presId="urn:microsoft.com/office/officeart/2005/8/layout/equation1"/>
    <dgm:cxn modelId="{4EA896EC-068F-444B-A780-0818EC7B5228}" type="presParOf" srcId="{53DA9EDC-C4E3-425D-8302-D95217875EF1}" destId="{B4E82B2E-17A4-4F40-B09C-1CC9617BD601}" srcOrd="0" destOrd="0" presId="urn:microsoft.com/office/officeart/2005/8/layout/equation1"/>
    <dgm:cxn modelId="{17E663A0-D886-48BC-B1F5-B9278C57E01B}" type="presParOf" srcId="{53DA9EDC-C4E3-425D-8302-D95217875EF1}" destId="{A86FA690-544E-485F-98DC-03D023370290}" srcOrd="1" destOrd="0" presId="urn:microsoft.com/office/officeart/2005/8/layout/equation1"/>
    <dgm:cxn modelId="{42BD6D37-EF55-419B-9DC2-786F75DB226B}" type="presParOf" srcId="{53DA9EDC-C4E3-425D-8302-D95217875EF1}" destId="{BD08C85C-04B7-4507-BF45-B6A4A189079E}" srcOrd="2" destOrd="0" presId="urn:microsoft.com/office/officeart/2005/8/layout/equation1"/>
    <dgm:cxn modelId="{1FAD54FB-E31E-4143-BFDD-3D15B23D6388}" type="presParOf" srcId="{53DA9EDC-C4E3-425D-8302-D95217875EF1}" destId="{0120E208-10CD-4B34-B0D8-2D37AF7A7D91}" srcOrd="3" destOrd="0" presId="urn:microsoft.com/office/officeart/2005/8/layout/equation1"/>
    <dgm:cxn modelId="{4A4EDD39-DE64-4F3F-AB52-F7D75F8F22DF}" type="presParOf" srcId="{53DA9EDC-C4E3-425D-8302-D95217875EF1}" destId="{70BDBF97-194E-4B29-B2A1-A1E1DDF29577}" srcOrd="4" destOrd="0" presId="urn:microsoft.com/office/officeart/2005/8/layout/equation1"/>
    <dgm:cxn modelId="{85A0322C-5AD1-4D17-B80F-0EC9EE1DE4DC}" type="presParOf" srcId="{53DA9EDC-C4E3-425D-8302-D95217875EF1}" destId="{AF8D5AE4-B84C-4F3B-8D7F-1DDD3EA8DA1F}" srcOrd="5" destOrd="0" presId="urn:microsoft.com/office/officeart/2005/8/layout/equation1"/>
    <dgm:cxn modelId="{F96CEE9C-A58D-4A4B-AE0A-60F0B0AC9CA7}" type="presParOf" srcId="{53DA9EDC-C4E3-425D-8302-D95217875EF1}" destId="{FCEE5FBF-6E92-4580-A7E2-CD77E39F91DE}" srcOrd="6" destOrd="0" presId="urn:microsoft.com/office/officeart/2005/8/layout/equation1"/>
    <dgm:cxn modelId="{590D29DE-D9E4-4E1B-A6D5-E9C22901D9CC}" type="presParOf" srcId="{53DA9EDC-C4E3-425D-8302-D95217875EF1}" destId="{7B5408A7-8C74-48C5-ABEC-8EE9BDDC32F1}" srcOrd="7" destOrd="0" presId="urn:microsoft.com/office/officeart/2005/8/layout/equation1"/>
    <dgm:cxn modelId="{D25C4E31-D854-4DCC-B5C1-38960E2EFC4B}" type="presParOf" srcId="{53DA9EDC-C4E3-425D-8302-D95217875EF1}" destId="{A8840204-152A-4BC4-AD22-9DAE505AD819}"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EF17C8-FD42-48A2-9103-52281BEED385}"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FFFD767C-775F-4F67-B902-09DA4EE57CF8}">
      <dgm:prSet phldrT="[文本]"/>
      <dgm:spPr/>
      <dgm:t>
        <a:bodyPr/>
        <a:lstStyle/>
        <a:p>
          <a:r>
            <a:rPr lang="zh-CN" altLang="en-US" dirty="0">
              <a:latin typeface="腾讯体 W3" panose="020C04030202040F0204" pitchFamily="34" charset="-122"/>
              <a:ea typeface="腾讯体 W3" panose="020C04030202040F0204" pitchFamily="34" charset="-122"/>
            </a:rPr>
            <a:t>数据流图</a:t>
          </a:r>
        </a:p>
      </dgm:t>
    </dgm:pt>
    <dgm:pt modelId="{E9BC9979-51A5-4832-B60E-9A0366497967}" type="parTrans" cxnId="{F8F938BA-2531-4DE3-9FCD-94F8D4DCCFD3}">
      <dgm:prSet/>
      <dgm:spPr/>
      <dgm:t>
        <a:bodyPr/>
        <a:lstStyle/>
        <a:p>
          <a:endParaRPr lang="zh-CN" altLang="en-US">
            <a:latin typeface="腾讯体 W3" panose="020C04030202040F0204" pitchFamily="34" charset="-122"/>
            <a:ea typeface="腾讯体 W3" panose="020C04030202040F0204" pitchFamily="34" charset="-122"/>
          </a:endParaRPr>
        </a:p>
      </dgm:t>
    </dgm:pt>
    <dgm:pt modelId="{F6F187C5-3D4D-4481-A3BA-3BB3DF9273EF}" type="sibTrans" cxnId="{F8F938BA-2531-4DE3-9FCD-94F8D4DCCFD3}">
      <dgm:prSet/>
      <dgm:spPr/>
      <dgm:t>
        <a:bodyPr/>
        <a:lstStyle/>
        <a:p>
          <a:endParaRPr lang="zh-CN" altLang="en-US">
            <a:latin typeface="腾讯体 W3" panose="020C04030202040F0204" pitchFamily="34" charset="-122"/>
            <a:ea typeface="腾讯体 W3" panose="020C04030202040F0204" pitchFamily="34" charset="-122"/>
          </a:endParaRPr>
        </a:p>
      </dgm:t>
    </dgm:pt>
    <dgm:pt modelId="{12965BB9-48C7-46F9-B8E0-3B9494E96929}">
      <dgm:prSet phldrT="[文本]"/>
      <dgm:spPr/>
      <dgm:t>
        <a:bodyPr/>
        <a:lstStyle/>
        <a:p>
          <a:r>
            <a:rPr lang="zh-CN" altLang="zh-CN" dirty="0">
              <a:latin typeface="腾讯体 W3" panose="020C04030202040F0204" pitchFamily="34" charset="-122"/>
              <a:ea typeface="腾讯体 W3" panose="020C04030202040F0204" pitchFamily="34" charset="-122"/>
            </a:rPr>
            <a:t>变换流</a:t>
          </a:r>
          <a:endParaRPr lang="zh-CN" altLang="en-US" dirty="0">
            <a:latin typeface="腾讯体 W3" panose="020C04030202040F0204" pitchFamily="34" charset="-122"/>
            <a:ea typeface="腾讯体 W3" panose="020C04030202040F0204" pitchFamily="34" charset="-122"/>
          </a:endParaRPr>
        </a:p>
      </dgm:t>
    </dgm:pt>
    <dgm:pt modelId="{C01703CC-B99C-4EB7-BB07-DC341B9FFF4A}" type="parTrans" cxnId="{1A713569-6744-4BCF-B372-CDACFDFEE876}">
      <dgm:prSet/>
      <dgm:spPr/>
      <dgm:t>
        <a:bodyPr/>
        <a:lstStyle/>
        <a:p>
          <a:endParaRPr lang="zh-CN" altLang="en-US">
            <a:latin typeface="腾讯体 W3" panose="020C04030202040F0204" pitchFamily="34" charset="-122"/>
            <a:ea typeface="腾讯体 W3" panose="020C04030202040F0204" pitchFamily="34" charset="-122"/>
          </a:endParaRPr>
        </a:p>
      </dgm:t>
    </dgm:pt>
    <dgm:pt modelId="{8DEA274F-C731-4B2C-A5BC-0A903F96510B}" type="sibTrans" cxnId="{1A713569-6744-4BCF-B372-CDACFDFEE876}">
      <dgm:prSet/>
      <dgm:spPr/>
      <dgm:t>
        <a:bodyPr/>
        <a:lstStyle/>
        <a:p>
          <a:endParaRPr lang="zh-CN" altLang="en-US">
            <a:latin typeface="腾讯体 W3" panose="020C04030202040F0204" pitchFamily="34" charset="-122"/>
            <a:ea typeface="腾讯体 W3" panose="020C04030202040F0204" pitchFamily="34" charset="-122"/>
          </a:endParaRPr>
        </a:p>
      </dgm:t>
    </dgm:pt>
    <dgm:pt modelId="{70EDB51A-9EB6-4904-893C-000CCE67EB93}">
      <dgm:prSet phldrT="[文本]"/>
      <dgm:spPr/>
      <dgm:t>
        <a:bodyPr/>
        <a:lstStyle/>
        <a:p>
          <a:r>
            <a:rPr lang="zh-CN" altLang="zh-CN">
              <a:latin typeface="腾讯体 W3" panose="020C04030202040F0204" pitchFamily="34" charset="-122"/>
              <a:ea typeface="腾讯体 W3" panose="020C04030202040F0204" pitchFamily="34" charset="-122"/>
            </a:rPr>
            <a:t>事务流</a:t>
          </a:r>
          <a:endParaRPr lang="zh-CN" altLang="en-US" dirty="0">
            <a:latin typeface="腾讯体 W3" panose="020C04030202040F0204" pitchFamily="34" charset="-122"/>
            <a:ea typeface="腾讯体 W3" panose="020C04030202040F0204" pitchFamily="34" charset="-122"/>
          </a:endParaRPr>
        </a:p>
      </dgm:t>
    </dgm:pt>
    <dgm:pt modelId="{A034332A-E96B-4F2F-932C-B30AB025D95B}" type="parTrans" cxnId="{49919F71-E57A-47DC-9E59-592D3A21D62F}">
      <dgm:prSet/>
      <dgm:spPr/>
      <dgm:t>
        <a:bodyPr/>
        <a:lstStyle/>
        <a:p>
          <a:endParaRPr lang="zh-CN" altLang="en-US">
            <a:latin typeface="腾讯体 W3" panose="020C04030202040F0204" pitchFamily="34" charset="-122"/>
            <a:ea typeface="腾讯体 W3" panose="020C04030202040F0204" pitchFamily="34" charset="-122"/>
          </a:endParaRPr>
        </a:p>
      </dgm:t>
    </dgm:pt>
    <dgm:pt modelId="{2AEBBE9E-5233-469F-BC92-F804DD24747D}" type="sibTrans" cxnId="{49919F71-E57A-47DC-9E59-592D3A21D62F}">
      <dgm:prSet/>
      <dgm:spPr/>
      <dgm:t>
        <a:bodyPr/>
        <a:lstStyle/>
        <a:p>
          <a:endParaRPr lang="zh-CN" altLang="en-US">
            <a:latin typeface="腾讯体 W3" panose="020C04030202040F0204" pitchFamily="34" charset="-122"/>
            <a:ea typeface="腾讯体 W3" panose="020C04030202040F0204" pitchFamily="34" charset="-122"/>
          </a:endParaRPr>
        </a:p>
      </dgm:t>
    </dgm:pt>
    <dgm:pt modelId="{08251289-541C-4ABF-8F9A-CAE1BFAE98A2}" type="pres">
      <dgm:prSet presAssocID="{AFEF17C8-FD42-48A2-9103-52281BEED385}" presName="hierChild1" presStyleCnt="0">
        <dgm:presLayoutVars>
          <dgm:orgChart val="1"/>
          <dgm:chPref val="1"/>
          <dgm:dir/>
          <dgm:animOne val="branch"/>
          <dgm:animLvl val="lvl"/>
          <dgm:resizeHandles/>
        </dgm:presLayoutVars>
      </dgm:prSet>
      <dgm:spPr/>
    </dgm:pt>
    <dgm:pt modelId="{778636BA-7A67-462B-BCF7-3F8D999C2C7F}" type="pres">
      <dgm:prSet presAssocID="{FFFD767C-775F-4F67-B902-09DA4EE57CF8}" presName="hierRoot1" presStyleCnt="0">
        <dgm:presLayoutVars>
          <dgm:hierBranch val="init"/>
        </dgm:presLayoutVars>
      </dgm:prSet>
      <dgm:spPr/>
    </dgm:pt>
    <dgm:pt modelId="{1914AFFB-7A62-478A-A755-6309E1B3A515}" type="pres">
      <dgm:prSet presAssocID="{FFFD767C-775F-4F67-B902-09DA4EE57CF8}" presName="rootComposite1" presStyleCnt="0"/>
      <dgm:spPr/>
    </dgm:pt>
    <dgm:pt modelId="{A788D8C4-7FE2-482C-9B7C-8DC1882BD3EC}" type="pres">
      <dgm:prSet presAssocID="{FFFD767C-775F-4F67-B902-09DA4EE57CF8}" presName="rootText1" presStyleLbl="node0" presStyleIdx="0" presStyleCnt="1" custScaleX="149929">
        <dgm:presLayoutVars>
          <dgm:chPref val="3"/>
        </dgm:presLayoutVars>
      </dgm:prSet>
      <dgm:spPr/>
    </dgm:pt>
    <dgm:pt modelId="{C4829DD5-6087-4D1C-82F9-8C0B644D242C}" type="pres">
      <dgm:prSet presAssocID="{FFFD767C-775F-4F67-B902-09DA4EE57CF8}" presName="rootConnector1" presStyleLbl="node1" presStyleIdx="0" presStyleCnt="0"/>
      <dgm:spPr/>
    </dgm:pt>
    <dgm:pt modelId="{DCD2777C-251B-43D6-B2B8-8740903FEE61}" type="pres">
      <dgm:prSet presAssocID="{FFFD767C-775F-4F67-B902-09DA4EE57CF8}" presName="hierChild2" presStyleCnt="0"/>
      <dgm:spPr/>
    </dgm:pt>
    <dgm:pt modelId="{AF87A9E0-BEE2-419D-A6EE-124455DD9D05}" type="pres">
      <dgm:prSet presAssocID="{C01703CC-B99C-4EB7-BB07-DC341B9FFF4A}" presName="Name37" presStyleLbl="parChTrans1D2" presStyleIdx="0" presStyleCnt="2"/>
      <dgm:spPr/>
    </dgm:pt>
    <dgm:pt modelId="{EA28531D-FA75-4AF9-A845-A8F3E6CE4DAF}" type="pres">
      <dgm:prSet presAssocID="{12965BB9-48C7-46F9-B8E0-3B9494E96929}" presName="hierRoot2" presStyleCnt="0">
        <dgm:presLayoutVars>
          <dgm:hierBranch val="init"/>
        </dgm:presLayoutVars>
      </dgm:prSet>
      <dgm:spPr/>
    </dgm:pt>
    <dgm:pt modelId="{ED68A9BC-9797-476C-9DC4-6BBC6EC0972B}" type="pres">
      <dgm:prSet presAssocID="{12965BB9-48C7-46F9-B8E0-3B9494E96929}" presName="rootComposite" presStyleCnt="0"/>
      <dgm:spPr/>
    </dgm:pt>
    <dgm:pt modelId="{26C8503E-1C59-40F8-9C03-CD966A02B0E4}" type="pres">
      <dgm:prSet presAssocID="{12965BB9-48C7-46F9-B8E0-3B9494E96929}" presName="rootText" presStyleLbl="node2" presStyleIdx="0" presStyleCnt="2">
        <dgm:presLayoutVars>
          <dgm:chPref val="3"/>
        </dgm:presLayoutVars>
      </dgm:prSet>
      <dgm:spPr/>
    </dgm:pt>
    <dgm:pt modelId="{DBFC6032-800B-4FFE-AE02-E26BA22D673F}" type="pres">
      <dgm:prSet presAssocID="{12965BB9-48C7-46F9-B8E0-3B9494E96929}" presName="rootConnector" presStyleLbl="node2" presStyleIdx="0" presStyleCnt="2"/>
      <dgm:spPr/>
    </dgm:pt>
    <dgm:pt modelId="{C0EBF9C3-29F5-4784-9BC4-1FD4DDCF0F0A}" type="pres">
      <dgm:prSet presAssocID="{12965BB9-48C7-46F9-B8E0-3B9494E96929}" presName="hierChild4" presStyleCnt="0"/>
      <dgm:spPr/>
    </dgm:pt>
    <dgm:pt modelId="{9F705804-6793-4C19-BBBA-E63E45E49D5F}" type="pres">
      <dgm:prSet presAssocID="{12965BB9-48C7-46F9-B8E0-3B9494E96929}" presName="hierChild5" presStyleCnt="0"/>
      <dgm:spPr/>
    </dgm:pt>
    <dgm:pt modelId="{965D4FE8-2AD5-4AA0-ADE5-666F35B34551}" type="pres">
      <dgm:prSet presAssocID="{A034332A-E96B-4F2F-932C-B30AB025D95B}" presName="Name37" presStyleLbl="parChTrans1D2" presStyleIdx="1" presStyleCnt="2"/>
      <dgm:spPr/>
    </dgm:pt>
    <dgm:pt modelId="{837C1BF1-001D-47EA-AC27-F72E8FF3D498}" type="pres">
      <dgm:prSet presAssocID="{70EDB51A-9EB6-4904-893C-000CCE67EB93}" presName="hierRoot2" presStyleCnt="0">
        <dgm:presLayoutVars>
          <dgm:hierBranch val="init"/>
        </dgm:presLayoutVars>
      </dgm:prSet>
      <dgm:spPr/>
    </dgm:pt>
    <dgm:pt modelId="{C78CB3F7-C33A-4FCB-BDB4-6F61C4B7112F}" type="pres">
      <dgm:prSet presAssocID="{70EDB51A-9EB6-4904-893C-000CCE67EB93}" presName="rootComposite" presStyleCnt="0"/>
      <dgm:spPr/>
    </dgm:pt>
    <dgm:pt modelId="{A4445CCF-1B6A-4EBE-B8FC-79D96225558C}" type="pres">
      <dgm:prSet presAssocID="{70EDB51A-9EB6-4904-893C-000CCE67EB93}" presName="rootText" presStyleLbl="node2" presStyleIdx="1" presStyleCnt="2">
        <dgm:presLayoutVars>
          <dgm:chPref val="3"/>
        </dgm:presLayoutVars>
      </dgm:prSet>
      <dgm:spPr/>
    </dgm:pt>
    <dgm:pt modelId="{EAD7BB0E-D41F-4B08-90C1-FB6A7DEDDA23}" type="pres">
      <dgm:prSet presAssocID="{70EDB51A-9EB6-4904-893C-000CCE67EB93}" presName="rootConnector" presStyleLbl="node2" presStyleIdx="1" presStyleCnt="2"/>
      <dgm:spPr/>
    </dgm:pt>
    <dgm:pt modelId="{03FE63E1-98E3-447F-BEC7-968EAC9526A0}" type="pres">
      <dgm:prSet presAssocID="{70EDB51A-9EB6-4904-893C-000CCE67EB93}" presName="hierChild4" presStyleCnt="0"/>
      <dgm:spPr/>
    </dgm:pt>
    <dgm:pt modelId="{D1D1A336-3296-4CB7-B606-28697C89CC32}" type="pres">
      <dgm:prSet presAssocID="{70EDB51A-9EB6-4904-893C-000CCE67EB93}" presName="hierChild5" presStyleCnt="0"/>
      <dgm:spPr/>
    </dgm:pt>
    <dgm:pt modelId="{291F9328-3089-4A50-809C-EFAB6A657E73}" type="pres">
      <dgm:prSet presAssocID="{FFFD767C-775F-4F67-B902-09DA4EE57CF8}" presName="hierChild3" presStyleCnt="0"/>
      <dgm:spPr/>
    </dgm:pt>
  </dgm:ptLst>
  <dgm:cxnLst>
    <dgm:cxn modelId="{F4E9F102-F3B9-4085-B33E-BBF76B73B5FC}" type="presOf" srcId="{12965BB9-48C7-46F9-B8E0-3B9494E96929}" destId="{26C8503E-1C59-40F8-9C03-CD966A02B0E4}" srcOrd="0" destOrd="0" presId="urn:microsoft.com/office/officeart/2005/8/layout/orgChart1"/>
    <dgm:cxn modelId="{8F8ED50D-5CD5-4D28-A376-F71420882DDB}" type="presOf" srcId="{FFFD767C-775F-4F67-B902-09DA4EE57CF8}" destId="{C4829DD5-6087-4D1C-82F9-8C0B644D242C}" srcOrd="1" destOrd="0" presId="urn:microsoft.com/office/officeart/2005/8/layout/orgChart1"/>
    <dgm:cxn modelId="{2EA2E85F-3D68-4C0A-87CA-CD6560B17D8D}" type="presOf" srcId="{70EDB51A-9EB6-4904-893C-000CCE67EB93}" destId="{A4445CCF-1B6A-4EBE-B8FC-79D96225558C}" srcOrd="0" destOrd="0" presId="urn:microsoft.com/office/officeart/2005/8/layout/orgChart1"/>
    <dgm:cxn modelId="{1A713569-6744-4BCF-B372-CDACFDFEE876}" srcId="{FFFD767C-775F-4F67-B902-09DA4EE57CF8}" destId="{12965BB9-48C7-46F9-B8E0-3B9494E96929}" srcOrd="0" destOrd="0" parTransId="{C01703CC-B99C-4EB7-BB07-DC341B9FFF4A}" sibTransId="{8DEA274F-C731-4B2C-A5BC-0A903F96510B}"/>
    <dgm:cxn modelId="{49919F71-E57A-47DC-9E59-592D3A21D62F}" srcId="{FFFD767C-775F-4F67-B902-09DA4EE57CF8}" destId="{70EDB51A-9EB6-4904-893C-000CCE67EB93}" srcOrd="1" destOrd="0" parTransId="{A034332A-E96B-4F2F-932C-B30AB025D95B}" sibTransId="{2AEBBE9E-5233-469F-BC92-F804DD24747D}"/>
    <dgm:cxn modelId="{7017059B-364C-4FB5-BACF-F87E046B7093}" type="presOf" srcId="{A034332A-E96B-4F2F-932C-B30AB025D95B}" destId="{965D4FE8-2AD5-4AA0-ADE5-666F35B34551}" srcOrd="0" destOrd="0" presId="urn:microsoft.com/office/officeart/2005/8/layout/orgChart1"/>
    <dgm:cxn modelId="{CFA9E1B2-B268-41DD-BB5F-235D192E0B16}" type="presOf" srcId="{12965BB9-48C7-46F9-B8E0-3B9494E96929}" destId="{DBFC6032-800B-4FFE-AE02-E26BA22D673F}" srcOrd="1" destOrd="0" presId="urn:microsoft.com/office/officeart/2005/8/layout/orgChart1"/>
    <dgm:cxn modelId="{F8F938BA-2531-4DE3-9FCD-94F8D4DCCFD3}" srcId="{AFEF17C8-FD42-48A2-9103-52281BEED385}" destId="{FFFD767C-775F-4F67-B902-09DA4EE57CF8}" srcOrd="0" destOrd="0" parTransId="{E9BC9979-51A5-4832-B60E-9A0366497967}" sibTransId="{F6F187C5-3D4D-4481-A3BA-3BB3DF9273EF}"/>
    <dgm:cxn modelId="{36C38EBC-A376-4903-8341-04285770B72D}" type="presOf" srcId="{FFFD767C-775F-4F67-B902-09DA4EE57CF8}" destId="{A788D8C4-7FE2-482C-9B7C-8DC1882BD3EC}" srcOrd="0" destOrd="0" presId="urn:microsoft.com/office/officeart/2005/8/layout/orgChart1"/>
    <dgm:cxn modelId="{ACF3B1C7-E045-445D-B334-87E88950DE59}" type="presOf" srcId="{AFEF17C8-FD42-48A2-9103-52281BEED385}" destId="{08251289-541C-4ABF-8F9A-CAE1BFAE98A2}" srcOrd="0" destOrd="0" presId="urn:microsoft.com/office/officeart/2005/8/layout/orgChart1"/>
    <dgm:cxn modelId="{AD37A9C9-00E3-48AD-8229-1E046952F6EC}" type="presOf" srcId="{C01703CC-B99C-4EB7-BB07-DC341B9FFF4A}" destId="{AF87A9E0-BEE2-419D-A6EE-124455DD9D05}" srcOrd="0" destOrd="0" presId="urn:microsoft.com/office/officeart/2005/8/layout/orgChart1"/>
    <dgm:cxn modelId="{D4B993E6-B240-4B23-90A5-810BCEF7FDC8}" type="presOf" srcId="{70EDB51A-9EB6-4904-893C-000CCE67EB93}" destId="{EAD7BB0E-D41F-4B08-90C1-FB6A7DEDDA23}" srcOrd="1" destOrd="0" presId="urn:microsoft.com/office/officeart/2005/8/layout/orgChart1"/>
    <dgm:cxn modelId="{9DB2810D-04D8-4019-BEBF-E24C892E713B}" type="presParOf" srcId="{08251289-541C-4ABF-8F9A-CAE1BFAE98A2}" destId="{778636BA-7A67-462B-BCF7-3F8D999C2C7F}" srcOrd="0" destOrd="0" presId="urn:microsoft.com/office/officeart/2005/8/layout/orgChart1"/>
    <dgm:cxn modelId="{250ACED7-8A55-47C4-ACB9-51443D38C6ED}" type="presParOf" srcId="{778636BA-7A67-462B-BCF7-3F8D999C2C7F}" destId="{1914AFFB-7A62-478A-A755-6309E1B3A515}" srcOrd="0" destOrd="0" presId="urn:microsoft.com/office/officeart/2005/8/layout/orgChart1"/>
    <dgm:cxn modelId="{76E09D7A-7979-4217-A088-2432A18B3264}" type="presParOf" srcId="{1914AFFB-7A62-478A-A755-6309E1B3A515}" destId="{A788D8C4-7FE2-482C-9B7C-8DC1882BD3EC}" srcOrd="0" destOrd="0" presId="urn:microsoft.com/office/officeart/2005/8/layout/orgChart1"/>
    <dgm:cxn modelId="{D1F611C0-973E-4EA7-AC4A-A8508B6096B1}" type="presParOf" srcId="{1914AFFB-7A62-478A-A755-6309E1B3A515}" destId="{C4829DD5-6087-4D1C-82F9-8C0B644D242C}" srcOrd="1" destOrd="0" presId="urn:microsoft.com/office/officeart/2005/8/layout/orgChart1"/>
    <dgm:cxn modelId="{A63FCF09-FA11-45BE-A79D-14185F8929EF}" type="presParOf" srcId="{778636BA-7A67-462B-BCF7-3F8D999C2C7F}" destId="{DCD2777C-251B-43D6-B2B8-8740903FEE61}" srcOrd="1" destOrd="0" presId="urn:microsoft.com/office/officeart/2005/8/layout/orgChart1"/>
    <dgm:cxn modelId="{9266C08F-CF11-4A61-86C1-C4DE0F19D12D}" type="presParOf" srcId="{DCD2777C-251B-43D6-B2B8-8740903FEE61}" destId="{AF87A9E0-BEE2-419D-A6EE-124455DD9D05}" srcOrd="0" destOrd="0" presId="urn:microsoft.com/office/officeart/2005/8/layout/orgChart1"/>
    <dgm:cxn modelId="{ED4DB1C7-5AA6-4475-AF86-37B8F2935A6F}" type="presParOf" srcId="{DCD2777C-251B-43D6-B2B8-8740903FEE61}" destId="{EA28531D-FA75-4AF9-A845-A8F3E6CE4DAF}" srcOrd="1" destOrd="0" presId="urn:microsoft.com/office/officeart/2005/8/layout/orgChart1"/>
    <dgm:cxn modelId="{04C21924-BF20-4E14-AAFA-DF140BAC1237}" type="presParOf" srcId="{EA28531D-FA75-4AF9-A845-A8F3E6CE4DAF}" destId="{ED68A9BC-9797-476C-9DC4-6BBC6EC0972B}" srcOrd="0" destOrd="0" presId="urn:microsoft.com/office/officeart/2005/8/layout/orgChart1"/>
    <dgm:cxn modelId="{32A0F914-CC48-43FE-8157-89FFF1D26615}" type="presParOf" srcId="{ED68A9BC-9797-476C-9DC4-6BBC6EC0972B}" destId="{26C8503E-1C59-40F8-9C03-CD966A02B0E4}" srcOrd="0" destOrd="0" presId="urn:microsoft.com/office/officeart/2005/8/layout/orgChart1"/>
    <dgm:cxn modelId="{3339D832-E42F-49F0-AE53-5AD493728256}" type="presParOf" srcId="{ED68A9BC-9797-476C-9DC4-6BBC6EC0972B}" destId="{DBFC6032-800B-4FFE-AE02-E26BA22D673F}" srcOrd="1" destOrd="0" presId="urn:microsoft.com/office/officeart/2005/8/layout/orgChart1"/>
    <dgm:cxn modelId="{30E5E234-AAF3-42FD-A5E3-C8977828D2D6}" type="presParOf" srcId="{EA28531D-FA75-4AF9-A845-A8F3E6CE4DAF}" destId="{C0EBF9C3-29F5-4784-9BC4-1FD4DDCF0F0A}" srcOrd="1" destOrd="0" presId="urn:microsoft.com/office/officeart/2005/8/layout/orgChart1"/>
    <dgm:cxn modelId="{77F84519-9A6F-491C-82ED-30780E0A3FFA}" type="presParOf" srcId="{EA28531D-FA75-4AF9-A845-A8F3E6CE4DAF}" destId="{9F705804-6793-4C19-BBBA-E63E45E49D5F}" srcOrd="2" destOrd="0" presId="urn:microsoft.com/office/officeart/2005/8/layout/orgChart1"/>
    <dgm:cxn modelId="{C5F2FA71-6DDD-437B-813B-7B7828F21417}" type="presParOf" srcId="{DCD2777C-251B-43D6-B2B8-8740903FEE61}" destId="{965D4FE8-2AD5-4AA0-ADE5-666F35B34551}" srcOrd="2" destOrd="0" presId="urn:microsoft.com/office/officeart/2005/8/layout/orgChart1"/>
    <dgm:cxn modelId="{0C63D62F-8109-4399-8ADF-DD80B4B86B37}" type="presParOf" srcId="{DCD2777C-251B-43D6-B2B8-8740903FEE61}" destId="{837C1BF1-001D-47EA-AC27-F72E8FF3D498}" srcOrd="3" destOrd="0" presId="urn:microsoft.com/office/officeart/2005/8/layout/orgChart1"/>
    <dgm:cxn modelId="{7900B91D-EC30-412A-BBB9-9503C542CE99}" type="presParOf" srcId="{837C1BF1-001D-47EA-AC27-F72E8FF3D498}" destId="{C78CB3F7-C33A-4FCB-BDB4-6F61C4B7112F}" srcOrd="0" destOrd="0" presId="urn:microsoft.com/office/officeart/2005/8/layout/orgChart1"/>
    <dgm:cxn modelId="{7A746006-CF5E-44D0-9DAE-D54BD5F4555A}" type="presParOf" srcId="{C78CB3F7-C33A-4FCB-BDB4-6F61C4B7112F}" destId="{A4445CCF-1B6A-4EBE-B8FC-79D96225558C}" srcOrd="0" destOrd="0" presId="urn:microsoft.com/office/officeart/2005/8/layout/orgChart1"/>
    <dgm:cxn modelId="{BC461F56-CF42-4F07-B614-C8845070B7E1}" type="presParOf" srcId="{C78CB3F7-C33A-4FCB-BDB4-6F61C4B7112F}" destId="{EAD7BB0E-D41F-4B08-90C1-FB6A7DEDDA23}" srcOrd="1" destOrd="0" presId="urn:microsoft.com/office/officeart/2005/8/layout/orgChart1"/>
    <dgm:cxn modelId="{75B4C8F7-5E8E-4A62-ABC9-A2909DF3B38E}" type="presParOf" srcId="{837C1BF1-001D-47EA-AC27-F72E8FF3D498}" destId="{03FE63E1-98E3-447F-BEC7-968EAC9526A0}" srcOrd="1" destOrd="0" presId="urn:microsoft.com/office/officeart/2005/8/layout/orgChart1"/>
    <dgm:cxn modelId="{E79847A8-7127-4560-AF9A-70A1905F6E6B}" type="presParOf" srcId="{837C1BF1-001D-47EA-AC27-F72E8FF3D498}" destId="{D1D1A336-3296-4CB7-B606-28697C89CC32}" srcOrd="2" destOrd="0" presId="urn:microsoft.com/office/officeart/2005/8/layout/orgChart1"/>
    <dgm:cxn modelId="{52DE1E70-7869-4805-B496-5BFFF5821E49}" type="presParOf" srcId="{778636BA-7A67-462B-BCF7-3F8D999C2C7F}" destId="{291F9328-3089-4A50-809C-EFAB6A657E7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136F95-C789-43BA-90A9-9E442529442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1941D772-C82F-4144-BCE3-B19545CCD432}">
      <dgm:prSet phldrT="[文本]"/>
      <dgm:spPr/>
      <dgm:t>
        <a:bodyPr/>
        <a:lstStyle/>
        <a:p>
          <a:r>
            <a:rPr lang="zh-CN" altLang="en-US" dirty="0">
              <a:latin typeface="腾讯体 W3" panose="020C04030202040F0204" pitchFamily="34" charset="-122"/>
              <a:ea typeface="腾讯体 W3" panose="020C04030202040F0204" pitchFamily="34" charset="-122"/>
            </a:rPr>
            <a:t>程序设计语言中的数据类型</a:t>
          </a:r>
        </a:p>
      </dgm:t>
    </dgm:pt>
    <dgm:pt modelId="{EDEA28DA-1BC7-423D-B18E-4DAE66B1B0ED}" type="parTrans" cxnId="{58C3BB9C-5BCC-473C-9E0C-EC048C4CB2F6}">
      <dgm:prSet/>
      <dgm:spPr/>
      <dgm:t>
        <a:bodyPr/>
        <a:lstStyle/>
        <a:p>
          <a:endParaRPr lang="zh-CN" altLang="en-US">
            <a:latin typeface="腾讯体 W3" panose="020C04030202040F0204" pitchFamily="34" charset="-122"/>
            <a:ea typeface="腾讯体 W3" panose="020C04030202040F0204" pitchFamily="34" charset="-122"/>
          </a:endParaRPr>
        </a:p>
      </dgm:t>
    </dgm:pt>
    <dgm:pt modelId="{443C87F3-08CD-4AA0-9407-0F252D8F5B24}" type="sibTrans" cxnId="{58C3BB9C-5BCC-473C-9E0C-EC048C4CB2F6}">
      <dgm:prSet/>
      <dgm:spPr/>
      <dgm:t>
        <a:bodyPr/>
        <a:lstStyle/>
        <a:p>
          <a:endParaRPr lang="zh-CN" altLang="en-US">
            <a:latin typeface="腾讯体 W3" panose="020C04030202040F0204" pitchFamily="34" charset="-122"/>
            <a:ea typeface="腾讯体 W3" panose="020C04030202040F0204" pitchFamily="34" charset="-122"/>
          </a:endParaRPr>
        </a:p>
      </dgm:t>
    </dgm:pt>
    <dgm:pt modelId="{C3CD9710-5B19-4F07-948D-186764CBEF37}">
      <dgm:prSet phldrT="[文本]"/>
      <dgm:spPr/>
      <dgm:t>
        <a:bodyPr/>
        <a:lstStyle/>
        <a:p>
          <a:r>
            <a:rPr lang="zh-CN" altLang="zh-CN" dirty="0">
              <a:latin typeface="腾讯体 W3" panose="020C04030202040F0204" pitchFamily="34" charset="-122"/>
              <a:ea typeface="腾讯体 W3" panose="020C04030202040F0204" pitchFamily="34" charset="-122"/>
            </a:rPr>
            <a:t>原子类型</a:t>
          </a:r>
          <a:endParaRPr lang="zh-CN" altLang="en-US" dirty="0">
            <a:latin typeface="腾讯体 W3" panose="020C04030202040F0204" pitchFamily="34" charset="-122"/>
            <a:ea typeface="腾讯体 W3" panose="020C04030202040F0204" pitchFamily="34" charset="-122"/>
          </a:endParaRPr>
        </a:p>
      </dgm:t>
    </dgm:pt>
    <dgm:pt modelId="{014424BC-684D-4CC2-B339-AE882E1B501A}" type="parTrans" cxnId="{92EC11DD-5252-4798-8AB6-CC2C03D99285}">
      <dgm:prSet/>
      <dgm:spPr/>
      <dgm:t>
        <a:bodyPr/>
        <a:lstStyle/>
        <a:p>
          <a:endParaRPr lang="zh-CN" altLang="en-US">
            <a:latin typeface="腾讯体 W3" panose="020C04030202040F0204" pitchFamily="34" charset="-122"/>
            <a:ea typeface="腾讯体 W3" panose="020C04030202040F0204" pitchFamily="34" charset="-122"/>
          </a:endParaRPr>
        </a:p>
      </dgm:t>
    </dgm:pt>
    <dgm:pt modelId="{0B6F61EF-5D27-49D7-94AE-2B6BAA3231EC}" type="sibTrans" cxnId="{92EC11DD-5252-4798-8AB6-CC2C03D99285}">
      <dgm:prSet/>
      <dgm:spPr/>
      <dgm:t>
        <a:bodyPr/>
        <a:lstStyle/>
        <a:p>
          <a:endParaRPr lang="zh-CN" altLang="en-US">
            <a:latin typeface="腾讯体 W3" panose="020C04030202040F0204" pitchFamily="34" charset="-122"/>
            <a:ea typeface="腾讯体 W3" panose="020C04030202040F0204" pitchFamily="34" charset="-122"/>
          </a:endParaRPr>
        </a:p>
      </dgm:t>
    </dgm:pt>
    <dgm:pt modelId="{04A0C6AD-AA87-447E-857A-F8191B720E54}">
      <dgm:prSet phldrT="[文本]"/>
      <dgm:spPr/>
      <dgm:t>
        <a:bodyPr/>
        <a:lstStyle/>
        <a:p>
          <a:r>
            <a:rPr lang="zh-CN" altLang="zh-CN" dirty="0">
              <a:latin typeface="腾讯体 W3" panose="020C04030202040F0204" pitchFamily="34" charset="-122"/>
              <a:ea typeface="腾讯体 W3" panose="020C04030202040F0204" pitchFamily="34" charset="-122"/>
            </a:rPr>
            <a:t>固定聚合类型</a:t>
          </a:r>
          <a:endParaRPr lang="zh-CN" altLang="en-US" dirty="0">
            <a:latin typeface="腾讯体 W3" panose="020C04030202040F0204" pitchFamily="34" charset="-122"/>
            <a:ea typeface="腾讯体 W3" panose="020C04030202040F0204" pitchFamily="34" charset="-122"/>
          </a:endParaRPr>
        </a:p>
      </dgm:t>
    </dgm:pt>
    <dgm:pt modelId="{A287FEA4-4B33-4567-8454-9570DBD3CFC9}" type="parTrans" cxnId="{FB2B4B2B-6C2F-4610-8CAD-16A69D2521B5}">
      <dgm:prSet/>
      <dgm:spPr/>
      <dgm:t>
        <a:bodyPr/>
        <a:lstStyle/>
        <a:p>
          <a:endParaRPr lang="zh-CN" altLang="en-US">
            <a:latin typeface="腾讯体 W3" panose="020C04030202040F0204" pitchFamily="34" charset="-122"/>
            <a:ea typeface="腾讯体 W3" panose="020C04030202040F0204" pitchFamily="34" charset="-122"/>
          </a:endParaRPr>
        </a:p>
      </dgm:t>
    </dgm:pt>
    <dgm:pt modelId="{E93F83C5-76A1-4C4D-8A0E-E64750E0872A}" type="sibTrans" cxnId="{FB2B4B2B-6C2F-4610-8CAD-16A69D2521B5}">
      <dgm:prSet/>
      <dgm:spPr/>
      <dgm:t>
        <a:bodyPr/>
        <a:lstStyle/>
        <a:p>
          <a:endParaRPr lang="zh-CN" altLang="en-US">
            <a:latin typeface="腾讯体 W3" panose="020C04030202040F0204" pitchFamily="34" charset="-122"/>
            <a:ea typeface="腾讯体 W3" panose="020C04030202040F0204" pitchFamily="34" charset="-122"/>
          </a:endParaRPr>
        </a:p>
      </dgm:t>
    </dgm:pt>
    <dgm:pt modelId="{E87B7EF2-3F93-44AF-923C-608CD831AADF}">
      <dgm:prSet phldrT="[文本]"/>
      <dgm:spPr/>
      <dgm:t>
        <a:bodyPr/>
        <a:lstStyle/>
        <a:p>
          <a:r>
            <a:rPr lang="zh-CN" altLang="zh-CN" dirty="0">
              <a:latin typeface="腾讯体 W3" panose="020C04030202040F0204" pitchFamily="34" charset="-122"/>
              <a:ea typeface="腾讯体 W3" panose="020C04030202040F0204" pitchFamily="34" charset="-122"/>
            </a:rPr>
            <a:t>可变聚合类型</a:t>
          </a:r>
          <a:endParaRPr lang="zh-CN" altLang="en-US" dirty="0">
            <a:latin typeface="腾讯体 W3" panose="020C04030202040F0204" pitchFamily="34" charset="-122"/>
            <a:ea typeface="腾讯体 W3" panose="020C04030202040F0204" pitchFamily="34" charset="-122"/>
          </a:endParaRPr>
        </a:p>
      </dgm:t>
    </dgm:pt>
    <dgm:pt modelId="{F63593D8-8F3C-442C-954D-7396D5E92376}" type="parTrans" cxnId="{26CA7FE4-BB98-46D8-A9A0-D098A10308BA}">
      <dgm:prSet/>
      <dgm:spPr/>
      <dgm:t>
        <a:bodyPr/>
        <a:lstStyle/>
        <a:p>
          <a:endParaRPr lang="zh-CN" altLang="en-US">
            <a:latin typeface="腾讯体 W3" panose="020C04030202040F0204" pitchFamily="34" charset="-122"/>
            <a:ea typeface="腾讯体 W3" panose="020C04030202040F0204" pitchFamily="34" charset="-122"/>
          </a:endParaRPr>
        </a:p>
      </dgm:t>
    </dgm:pt>
    <dgm:pt modelId="{D47D845F-F142-44CE-AC38-F16E1B9D4E69}" type="sibTrans" cxnId="{26CA7FE4-BB98-46D8-A9A0-D098A10308BA}">
      <dgm:prSet/>
      <dgm:spPr/>
      <dgm:t>
        <a:bodyPr/>
        <a:lstStyle/>
        <a:p>
          <a:endParaRPr lang="zh-CN" altLang="en-US">
            <a:latin typeface="腾讯体 W3" panose="020C04030202040F0204" pitchFamily="34" charset="-122"/>
            <a:ea typeface="腾讯体 W3" panose="020C04030202040F0204" pitchFamily="34" charset="-122"/>
          </a:endParaRPr>
        </a:p>
      </dgm:t>
    </dgm:pt>
    <dgm:pt modelId="{1954239B-D10D-41E8-9D82-012599361D35}" type="pres">
      <dgm:prSet presAssocID="{9F136F95-C789-43BA-90A9-9E4425294425}" presName="hierChild1" presStyleCnt="0">
        <dgm:presLayoutVars>
          <dgm:orgChart val="1"/>
          <dgm:chPref val="1"/>
          <dgm:dir/>
          <dgm:animOne val="branch"/>
          <dgm:animLvl val="lvl"/>
          <dgm:resizeHandles/>
        </dgm:presLayoutVars>
      </dgm:prSet>
      <dgm:spPr/>
    </dgm:pt>
    <dgm:pt modelId="{07F0A44D-57B4-467D-A927-9FF2726F6398}" type="pres">
      <dgm:prSet presAssocID="{1941D772-C82F-4144-BCE3-B19545CCD432}" presName="hierRoot1" presStyleCnt="0">
        <dgm:presLayoutVars>
          <dgm:hierBranch val="init"/>
        </dgm:presLayoutVars>
      </dgm:prSet>
      <dgm:spPr/>
    </dgm:pt>
    <dgm:pt modelId="{5CE10975-FAFE-4785-8553-52C46DCA7628}" type="pres">
      <dgm:prSet presAssocID="{1941D772-C82F-4144-BCE3-B19545CCD432}" presName="rootComposite1" presStyleCnt="0"/>
      <dgm:spPr/>
    </dgm:pt>
    <dgm:pt modelId="{F4FE9062-8480-4135-B85A-2C60D5396D1E}" type="pres">
      <dgm:prSet presAssocID="{1941D772-C82F-4144-BCE3-B19545CCD432}" presName="rootText1" presStyleLbl="node0" presStyleIdx="0" presStyleCnt="1" custScaleX="264248">
        <dgm:presLayoutVars>
          <dgm:chPref val="3"/>
        </dgm:presLayoutVars>
      </dgm:prSet>
      <dgm:spPr/>
    </dgm:pt>
    <dgm:pt modelId="{16B7EEB8-F005-4C2B-A6A2-098C4526DF1F}" type="pres">
      <dgm:prSet presAssocID="{1941D772-C82F-4144-BCE3-B19545CCD432}" presName="rootConnector1" presStyleLbl="node1" presStyleIdx="0" presStyleCnt="0"/>
      <dgm:spPr/>
    </dgm:pt>
    <dgm:pt modelId="{4CAF8EEF-6E67-4C7F-BC06-DFD96E69DE11}" type="pres">
      <dgm:prSet presAssocID="{1941D772-C82F-4144-BCE3-B19545CCD432}" presName="hierChild2" presStyleCnt="0"/>
      <dgm:spPr/>
    </dgm:pt>
    <dgm:pt modelId="{BEF62109-2EF7-477F-8406-2437E4A4299B}" type="pres">
      <dgm:prSet presAssocID="{014424BC-684D-4CC2-B339-AE882E1B501A}" presName="Name37" presStyleLbl="parChTrans1D2" presStyleIdx="0" presStyleCnt="3"/>
      <dgm:spPr/>
    </dgm:pt>
    <dgm:pt modelId="{62E37C9B-5D76-4183-A25B-8B894AD2F338}" type="pres">
      <dgm:prSet presAssocID="{C3CD9710-5B19-4F07-948D-186764CBEF37}" presName="hierRoot2" presStyleCnt="0">
        <dgm:presLayoutVars>
          <dgm:hierBranch val="init"/>
        </dgm:presLayoutVars>
      </dgm:prSet>
      <dgm:spPr/>
    </dgm:pt>
    <dgm:pt modelId="{F6ABBA4E-25B0-4686-A70D-9142BE03FECE}" type="pres">
      <dgm:prSet presAssocID="{C3CD9710-5B19-4F07-948D-186764CBEF37}" presName="rootComposite" presStyleCnt="0"/>
      <dgm:spPr/>
    </dgm:pt>
    <dgm:pt modelId="{D2657BB7-AF6C-4C78-B618-6AE7D11B7C73}" type="pres">
      <dgm:prSet presAssocID="{C3CD9710-5B19-4F07-948D-186764CBEF37}" presName="rootText" presStyleLbl="node2" presStyleIdx="0" presStyleCnt="3">
        <dgm:presLayoutVars>
          <dgm:chPref val="3"/>
        </dgm:presLayoutVars>
      </dgm:prSet>
      <dgm:spPr/>
    </dgm:pt>
    <dgm:pt modelId="{EBF9A5D0-AA54-49BA-886E-2791988B7FD9}" type="pres">
      <dgm:prSet presAssocID="{C3CD9710-5B19-4F07-948D-186764CBEF37}" presName="rootConnector" presStyleLbl="node2" presStyleIdx="0" presStyleCnt="3"/>
      <dgm:spPr/>
    </dgm:pt>
    <dgm:pt modelId="{6A3EBC2E-A916-4969-ACF0-81C3BCB7F65F}" type="pres">
      <dgm:prSet presAssocID="{C3CD9710-5B19-4F07-948D-186764CBEF37}" presName="hierChild4" presStyleCnt="0"/>
      <dgm:spPr/>
    </dgm:pt>
    <dgm:pt modelId="{7E46AE24-419A-4EA6-BBFA-786B67FEAEF4}" type="pres">
      <dgm:prSet presAssocID="{C3CD9710-5B19-4F07-948D-186764CBEF37}" presName="hierChild5" presStyleCnt="0"/>
      <dgm:spPr/>
    </dgm:pt>
    <dgm:pt modelId="{BC967338-07CE-47CE-A48E-10898481F5C2}" type="pres">
      <dgm:prSet presAssocID="{A287FEA4-4B33-4567-8454-9570DBD3CFC9}" presName="Name37" presStyleLbl="parChTrans1D2" presStyleIdx="1" presStyleCnt="3"/>
      <dgm:spPr/>
    </dgm:pt>
    <dgm:pt modelId="{5A30F5F2-359C-4C46-B42A-91CDC73BFCC3}" type="pres">
      <dgm:prSet presAssocID="{04A0C6AD-AA87-447E-857A-F8191B720E54}" presName="hierRoot2" presStyleCnt="0">
        <dgm:presLayoutVars>
          <dgm:hierBranch val="init"/>
        </dgm:presLayoutVars>
      </dgm:prSet>
      <dgm:spPr/>
    </dgm:pt>
    <dgm:pt modelId="{46AA03CE-DFF2-4E01-B3E8-E487AD0E817B}" type="pres">
      <dgm:prSet presAssocID="{04A0C6AD-AA87-447E-857A-F8191B720E54}" presName="rootComposite" presStyleCnt="0"/>
      <dgm:spPr/>
    </dgm:pt>
    <dgm:pt modelId="{8B23338E-0A69-492A-8724-F44E563F4333}" type="pres">
      <dgm:prSet presAssocID="{04A0C6AD-AA87-447E-857A-F8191B720E54}" presName="rootText" presStyleLbl="node2" presStyleIdx="1" presStyleCnt="3">
        <dgm:presLayoutVars>
          <dgm:chPref val="3"/>
        </dgm:presLayoutVars>
      </dgm:prSet>
      <dgm:spPr/>
    </dgm:pt>
    <dgm:pt modelId="{55D81959-BD6B-4A82-BAF9-4647470F2810}" type="pres">
      <dgm:prSet presAssocID="{04A0C6AD-AA87-447E-857A-F8191B720E54}" presName="rootConnector" presStyleLbl="node2" presStyleIdx="1" presStyleCnt="3"/>
      <dgm:spPr/>
    </dgm:pt>
    <dgm:pt modelId="{86C742C9-5DDC-48B3-A63F-2EB7E73E9326}" type="pres">
      <dgm:prSet presAssocID="{04A0C6AD-AA87-447E-857A-F8191B720E54}" presName="hierChild4" presStyleCnt="0"/>
      <dgm:spPr/>
    </dgm:pt>
    <dgm:pt modelId="{206F4D3F-F4BA-496F-A4DE-8DCA15CAFC5C}" type="pres">
      <dgm:prSet presAssocID="{04A0C6AD-AA87-447E-857A-F8191B720E54}" presName="hierChild5" presStyleCnt="0"/>
      <dgm:spPr/>
    </dgm:pt>
    <dgm:pt modelId="{D60AA4A4-E6A4-4C23-943F-C02B95063674}" type="pres">
      <dgm:prSet presAssocID="{F63593D8-8F3C-442C-954D-7396D5E92376}" presName="Name37" presStyleLbl="parChTrans1D2" presStyleIdx="2" presStyleCnt="3"/>
      <dgm:spPr/>
    </dgm:pt>
    <dgm:pt modelId="{6637845C-5D06-4F5D-A0E6-8571FE9BB4B7}" type="pres">
      <dgm:prSet presAssocID="{E87B7EF2-3F93-44AF-923C-608CD831AADF}" presName="hierRoot2" presStyleCnt="0">
        <dgm:presLayoutVars>
          <dgm:hierBranch val="init"/>
        </dgm:presLayoutVars>
      </dgm:prSet>
      <dgm:spPr/>
    </dgm:pt>
    <dgm:pt modelId="{EA8148DC-AB5E-45BA-8BA2-C8E664D4371D}" type="pres">
      <dgm:prSet presAssocID="{E87B7EF2-3F93-44AF-923C-608CD831AADF}" presName="rootComposite" presStyleCnt="0"/>
      <dgm:spPr/>
    </dgm:pt>
    <dgm:pt modelId="{3D02252C-C52D-4FB2-8FC1-9771EC25AFA8}" type="pres">
      <dgm:prSet presAssocID="{E87B7EF2-3F93-44AF-923C-608CD831AADF}" presName="rootText" presStyleLbl="node2" presStyleIdx="2" presStyleCnt="3">
        <dgm:presLayoutVars>
          <dgm:chPref val="3"/>
        </dgm:presLayoutVars>
      </dgm:prSet>
      <dgm:spPr/>
    </dgm:pt>
    <dgm:pt modelId="{34733416-FDCE-4B02-B616-16CEDEBCD12F}" type="pres">
      <dgm:prSet presAssocID="{E87B7EF2-3F93-44AF-923C-608CD831AADF}" presName="rootConnector" presStyleLbl="node2" presStyleIdx="2" presStyleCnt="3"/>
      <dgm:spPr/>
    </dgm:pt>
    <dgm:pt modelId="{7ACAB21A-625C-4433-AFA2-BED79E63549B}" type="pres">
      <dgm:prSet presAssocID="{E87B7EF2-3F93-44AF-923C-608CD831AADF}" presName="hierChild4" presStyleCnt="0"/>
      <dgm:spPr/>
    </dgm:pt>
    <dgm:pt modelId="{ED6C8213-4814-4F11-9FD6-F95F4EEC21EE}" type="pres">
      <dgm:prSet presAssocID="{E87B7EF2-3F93-44AF-923C-608CD831AADF}" presName="hierChild5" presStyleCnt="0"/>
      <dgm:spPr/>
    </dgm:pt>
    <dgm:pt modelId="{7D4E4B3D-8DBA-4699-B36B-A83A78A561F1}" type="pres">
      <dgm:prSet presAssocID="{1941D772-C82F-4144-BCE3-B19545CCD432}" presName="hierChild3" presStyleCnt="0"/>
      <dgm:spPr/>
    </dgm:pt>
  </dgm:ptLst>
  <dgm:cxnLst>
    <dgm:cxn modelId="{0B0DE206-C052-4F80-A6EB-F19FF6F83816}" type="presOf" srcId="{1941D772-C82F-4144-BCE3-B19545CCD432}" destId="{16B7EEB8-F005-4C2B-A6A2-098C4526DF1F}" srcOrd="1" destOrd="0" presId="urn:microsoft.com/office/officeart/2005/8/layout/orgChart1"/>
    <dgm:cxn modelId="{F49D3B21-7F4B-42A8-B3FB-1AC869CD8089}" type="presOf" srcId="{F63593D8-8F3C-442C-954D-7396D5E92376}" destId="{D60AA4A4-E6A4-4C23-943F-C02B95063674}" srcOrd="0" destOrd="0" presId="urn:microsoft.com/office/officeart/2005/8/layout/orgChart1"/>
    <dgm:cxn modelId="{FB2B4B2B-6C2F-4610-8CAD-16A69D2521B5}" srcId="{1941D772-C82F-4144-BCE3-B19545CCD432}" destId="{04A0C6AD-AA87-447E-857A-F8191B720E54}" srcOrd="1" destOrd="0" parTransId="{A287FEA4-4B33-4567-8454-9570DBD3CFC9}" sibTransId="{E93F83C5-76A1-4C4D-8A0E-E64750E0872A}"/>
    <dgm:cxn modelId="{12C54C32-656F-428C-B472-064C01494817}" type="presOf" srcId="{1941D772-C82F-4144-BCE3-B19545CCD432}" destId="{F4FE9062-8480-4135-B85A-2C60D5396D1E}" srcOrd="0" destOrd="0" presId="urn:microsoft.com/office/officeart/2005/8/layout/orgChart1"/>
    <dgm:cxn modelId="{F7B93F35-E13D-4E57-A411-7F30611502E3}" type="presOf" srcId="{9F136F95-C789-43BA-90A9-9E4425294425}" destId="{1954239B-D10D-41E8-9D82-012599361D35}" srcOrd="0" destOrd="0" presId="urn:microsoft.com/office/officeart/2005/8/layout/orgChart1"/>
    <dgm:cxn modelId="{74231649-4522-47F4-81FA-BAACE3091499}" type="presOf" srcId="{E87B7EF2-3F93-44AF-923C-608CD831AADF}" destId="{34733416-FDCE-4B02-B616-16CEDEBCD12F}" srcOrd="1" destOrd="0" presId="urn:microsoft.com/office/officeart/2005/8/layout/orgChart1"/>
    <dgm:cxn modelId="{095F236C-0D23-46EC-A7D7-AF622D6109C6}" type="presOf" srcId="{C3CD9710-5B19-4F07-948D-186764CBEF37}" destId="{EBF9A5D0-AA54-49BA-886E-2791988B7FD9}" srcOrd="1" destOrd="0" presId="urn:microsoft.com/office/officeart/2005/8/layout/orgChart1"/>
    <dgm:cxn modelId="{96C65572-7885-4780-A7D5-17A17C7A4EBA}" type="presOf" srcId="{A287FEA4-4B33-4567-8454-9570DBD3CFC9}" destId="{BC967338-07CE-47CE-A48E-10898481F5C2}" srcOrd="0" destOrd="0" presId="urn:microsoft.com/office/officeart/2005/8/layout/orgChart1"/>
    <dgm:cxn modelId="{C2BC6482-6CD8-4942-842A-6C30EAD88131}" type="presOf" srcId="{04A0C6AD-AA87-447E-857A-F8191B720E54}" destId="{55D81959-BD6B-4A82-BAF9-4647470F2810}" srcOrd="1" destOrd="0" presId="urn:microsoft.com/office/officeart/2005/8/layout/orgChart1"/>
    <dgm:cxn modelId="{1D800E9B-D211-4F78-A1E8-4AF19A1B8DCA}" type="presOf" srcId="{C3CD9710-5B19-4F07-948D-186764CBEF37}" destId="{D2657BB7-AF6C-4C78-B618-6AE7D11B7C73}" srcOrd="0" destOrd="0" presId="urn:microsoft.com/office/officeart/2005/8/layout/orgChart1"/>
    <dgm:cxn modelId="{58C3BB9C-5BCC-473C-9E0C-EC048C4CB2F6}" srcId="{9F136F95-C789-43BA-90A9-9E4425294425}" destId="{1941D772-C82F-4144-BCE3-B19545CCD432}" srcOrd="0" destOrd="0" parTransId="{EDEA28DA-1BC7-423D-B18E-4DAE66B1B0ED}" sibTransId="{443C87F3-08CD-4AA0-9407-0F252D8F5B24}"/>
    <dgm:cxn modelId="{9405E2A6-192E-43D0-82C4-C0AC9D441483}" type="presOf" srcId="{E87B7EF2-3F93-44AF-923C-608CD831AADF}" destId="{3D02252C-C52D-4FB2-8FC1-9771EC25AFA8}" srcOrd="0" destOrd="0" presId="urn:microsoft.com/office/officeart/2005/8/layout/orgChart1"/>
    <dgm:cxn modelId="{EFD670DB-60AC-4599-AA52-7AAA352CE6E5}" type="presOf" srcId="{04A0C6AD-AA87-447E-857A-F8191B720E54}" destId="{8B23338E-0A69-492A-8724-F44E563F4333}" srcOrd="0" destOrd="0" presId="urn:microsoft.com/office/officeart/2005/8/layout/orgChart1"/>
    <dgm:cxn modelId="{92EC11DD-5252-4798-8AB6-CC2C03D99285}" srcId="{1941D772-C82F-4144-BCE3-B19545CCD432}" destId="{C3CD9710-5B19-4F07-948D-186764CBEF37}" srcOrd="0" destOrd="0" parTransId="{014424BC-684D-4CC2-B339-AE882E1B501A}" sibTransId="{0B6F61EF-5D27-49D7-94AE-2B6BAA3231EC}"/>
    <dgm:cxn modelId="{26CA7FE4-BB98-46D8-A9A0-D098A10308BA}" srcId="{1941D772-C82F-4144-BCE3-B19545CCD432}" destId="{E87B7EF2-3F93-44AF-923C-608CD831AADF}" srcOrd="2" destOrd="0" parTransId="{F63593D8-8F3C-442C-954D-7396D5E92376}" sibTransId="{D47D845F-F142-44CE-AC38-F16E1B9D4E69}"/>
    <dgm:cxn modelId="{899E30F4-82DA-4F21-B8A4-2384484328E5}" type="presOf" srcId="{014424BC-684D-4CC2-B339-AE882E1B501A}" destId="{BEF62109-2EF7-477F-8406-2437E4A4299B}" srcOrd="0" destOrd="0" presId="urn:microsoft.com/office/officeart/2005/8/layout/orgChart1"/>
    <dgm:cxn modelId="{C57E41C0-3CE7-4803-A613-FD57125728C0}" type="presParOf" srcId="{1954239B-D10D-41E8-9D82-012599361D35}" destId="{07F0A44D-57B4-467D-A927-9FF2726F6398}" srcOrd="0" destOrd="0" presId="urn:microsoft.com/office/officeart/2005/8/layout/orgChart1"/>
    <dgm:cxn modelId="{B759D476-DB45-4957-8AA3-2881FB566180}" type="presParOf" srcId="{07F0A44D-57B4-467D-A927-9FF2726F6398}" destId="{5CE10975-FAFE-4785-8553-52C46DCA7628}" srcOrd="0" destOrd="0" presId="urn:microsoft.com/office/officeart/2005/8/layout/orgChart1"/>
    <dgm:cxn modelId="{AB269E05-4B60-433E-9556-04B8DCEE2D77}" type="presParOf" srcId="{5CE10975-FAFE-4785-8553-52C46DCA7628}" destId="{F4FE9062-8480-4135-B85A-2C60D5396D1E}" srcOrd="0" destOrd="0" presId="urn:microsoft.com/office/officeart/2005/8/layout/orgChart1"/>
    <dgm:cxn modelId="{9EE3ACC9-D244-4959-9BFA-C0605D22811C}" type="presParOf" srcId="{5CE10975-FAFE-4785-8553-52C46DCA7628}" destId="{16B7EEB8-F005-4C2B-A6A2-098C4526DF1F}" srcOrd="1" destOrd="0" presId="urn:microsoft.com/office/officeart/2005/8/layout/orgChart1"/>
    <dgm:cxn modelId="{F44BDCD0-FCD1-4A12-B7ED-B9220127B89A}" type="presParOf" srcId="{07F0A44D-57B4-467D-A927-9FF2726F6398}" destId="{4CAF8EEF-6E67-4C7F-BC06-DFD96E69DE11}" srcOrd="1" destOrd="0" presId="urn:microsoft.com/office/officeart/2005/8/layout/orgChart1"/>
    <dgm:cxn modelId="{96D79E33-4C50-4D70-A307-26DFD1641449}" type="presParOf" srcId="{4CAF8EEF-6E67-4C7F-BC06-DFD96E69DE11}" destId="{BEF62109-2EF7-477F-8406-2437E4A4299B}" srcOrd="0" destOrd="0" presId="urn:microsoft.com/office/officeart/2005/8/layout/orgChart1"/>
    <dgm:cxn modelId="{A0BC20B0-0968-495B-A5BA-F86E3866158F}" type="presParOf" srcId="{4CAF8EEF-6E67-4C7F-BC06-DFD96E69DE11}" destId="{62E37C9B-5D76-4183-A25B-8B894AD2F338}" srcOrd="1" destOrd="0" presId="urn:microsoft.com/office/officeart/2005/8/layout/orgChart1"/>
    <dgm:cxn modelId="{945F6224-3F0F-47EB-A3DD-28A26C102FF3}" type="presParOf" srcId="{62E37C9B-5D76-4183-A25B-8B894AD2F338}" destId="{F6ABBA4E-25B0-4686-A70D-9142BE03FECE}" srcOrd="0" destOrd="0" presId="urn:microsoft.com/office/officeart/2005/8/layout/orgChart1"/>
    <dgm:cxn modelId="{82C638C7-5947-4329-83A5-0058F19CEA2D}" type="presParOf" srcId="{F6ABBA4E-25B0-4686-A70D-9142BE03FECE}" destId="{D2657BB7-AF6C-4C78-B618-6AE7D11B7C73}" srcOrd="0" destOrd="0" presId="urn:microsoft.com/office/officeart/2005/8/layout/orgChart1"/>
    <dgm:cxn modelId="{697FD8F6-6ED2-42A1-ADAC-CF797CBDC834}" type="presParOf" srcId="{F6ABBA4E-25B0-4686-A70D-9142BE03FECE}" destId="{EBF9A5D0-AA54-49BA-886E-2791988B7FD9}" srcOrd="1" destOrd="0" presId="urn:microsoft.com/office/officeart/2005/8/layout/orgChart1"/>
    <dgm:cxn modelId="{A19AA1C3-C8B9-4052-8339-04256F9325FA}" type="presParOf" srcId="{62E37C9B-5D76-4183-A25B-8B894AD2F338}" destId="{6A3EBC2E-A916-4969-ACF0-81C3BCB7F65F}" srcOrd="1" destOrd="0" presId="urn:microsoft.com/office/officeart/2005/8/layout/orgChart1"/>
    <dgm:cxn modelId="{D32FA0F0-BF01-450D-BD72-453FA1AA85F9}" type="presParOf" srcId="{62E37C9B-5D76-4183-A25B-8B894AD2F338}" destId="{7E46AE24-419A-4EA6-BBFA-786B67FEAEF4}" srcOrd="2" destOrd="0" presId="urn:microsoft.com/office/officeart/2005/8/layout/orgChart1"/>
    <dgm:cxn modelId="{CBDAEA94-B882-42AB-A3AC-7EB9E4044242}" type="presParOf" srcId="{4CAF8EEF-6E67-4C7F-BC06-DFD96E69DE11}" destId="{BC967338-07CE-47CE-A48E-10898481F5C2}" srcOrd="2" destOrd="0" presId="urn:microsoft.com/office/officeart/2005/8/layout/orgChart1"/>
    <dgm:cxn modelId="{EABA43C2-50D4-4DC1-A45E-C30C14BA8EA4}" type="presParOf" srcId="{4CAF8EEF-6E67-4C7F-BC06-DFD96E69DE11}" destId="{5A30F5F2-359C-4C46-B42A-91CDC73BFCC3}" srcOrd="3" destOrd="0" presId="urn:microsoft.com/office/officeart/2005/8/layout/orgChart1"/>
    <dgm:cxn modelId="{C1CE2C31-0725-4F64-9ABD-D92CA5D38514}" type="presParOf" srcId="{5A30F5F2-359C-4C46-B42A-91CDC73BFCC3}" destId="{46AA03CE-DFF2-4E01-B3E8-E487AD0E817B}" srcOrd="0" destOrd="0" presId="urn:microsoft.com/office/officeart/2005/8/layout/orgChart1"/>
    <dgm:cxn modelId="{33256F2F-2749-492C-AAC0-2AFF9BEE5E16}" type="presParOf" srcId="{46AA03CE-DFF2-4E01-B3E8-E487AD0E817B}" destId="{8B23338E-0A69-492A-8724-F44E563F4333}" srcOrd="0" destOrd="0" presId="urn:microsoft.com/office/officeart/2005/8/layout/orgChart1"/>
    <dgm:cxn modelId="{5909107A-9334-4339-8A4A-2F8239A4105A}" type="presParOf" srcId="{46AA03CE-DFF2-4E01-B3E8-E487AD0E817B}" destId="{55D81959-BD6B-4A82-BAF9-4647470F2810}" srcOrd="1" destOrd="0" presId="urn:microsoft.com/office/officeart/2005/8/layout/orgChart1"/>
    <dgm:cxn modelId="{59178EE4-BD9A-47E7-8BE3-BF051BB9F76C}" type="presParOf" srcId="{5A30F5F2-359C-4C46-B42A-91CDC73BFCC3}" destId="{86C742C9-5DDC-48B3-A63F-2EB7E73E9326}" srcOrd="1" destOrd="0" presId="urn:microsoft.com/office/officeart/2005/8/layout/orgChart1"/>
    <dgm:cxn modelId="{66645ADE-C20A-4691-8698-45B1453BF401}" type="presParOf" srcId="{5A30F5F2-359C-4C46-B42A-91CDC73BFCC3}" destId="{206F4D3F-F4BA-496F-A4DE-8DCA15CAFC5C}" srcOrd="2" destOrd="0" presId="urn:microsoft.com/office/officeart/2005/8/layout/orgChart1"/>
    <dgm:cxn modelId="{5C22548B-51D7-49AA-9DB5-BAE7B7ABD68F}" type="presParOf" srcId="{4CAF8EEF-6E67-4C7F-BC06-DFD96E69DE11}" destId="{D60AA4A4-E6A4-4C23-943F-C02B95063674}" srcOrd="4" destOrd="0" presId="urn:microsoft.com/office/officeart/2005/8/layout/orgChart1"/>
    <dgm:cxn modelId="{299AA829-8868-4254-A59C-5B8C6B698EFB}" type="presParOf" srcId="{4CAF8EEF-6E67-4C7F-BC06-DFD96E69DE11}" destId="{6637845C-5D06-4F5D-A0E6-8571FE9BB4B7}" srcOrd="5" destOrd="0" presId="urn:microsoft.com/office/officeart/2005/8/layout/orgChart1"/>
    <dgm:cxn modelId="{994A61CB-1A93-4099-8C57-9B35988A3DB3}" type="presParOf" srcId="{6637845C-5D06-4F5D-A0E6-8571FE9BB4B7}" destId="{EA8148DC-AB5E-45BA-8BA2-C8E664D4371D}" srcOrd="0" destOrd="0" presId="urn:microsoft.com/office/officeart/2005/8/layout/orgChart1"/>
    <dgm:cxn modelId="{9BB6AFDE-614E-4020-9C89-F434E0E16785}" type="presParOf" srcId="{EA8148DC-AB5E-45BA-8BA2-C8E664D4371D}" destId="{3D02252C-C52D-4FB2-8FC1-9771EC25AFA8}" srcOrd="0" destOrd="0" presId="urn:microsoft.com/office/officeart/2005/8/layout/orgChart1"/>
    <dgm:cxn modelId="{AB712521-E118-4799-BE95-CC99A7BF2D0B}" type="presParOf" srcId="{EA8148DC-AB5E-45BA-8BA2-C8E664D4371D}" destId="{34733416-FDCE-4B02-B616-16CEDEBCD12F}" srcOrd="1" destOrd="0" presId="urn:microsoft.com/office/officeart/2005/8/layout/orgChart1"/>
    <dgm:cxn modelId="{FE667ED0-D658-4E8E-B484-972D0FF14753}" type="presParOf" srcId="{6637845C-5D06-4F5D-A0E6-8571FE9BB4B7}" destId="{7ACAB21A-625C-4433-AFA2-BED79E63549B}" srcOrd="1" destOrd="0" presId="urn:microsoft.com/office/officeart/2005/8/layout/orgChart1"/>
    <dgm:cxn modelId="{4F51E2B5-86EE-431C-9A45-479F07D35DD4}" type="presParOf" srcId="{6637845C-5D06-4F5D-A0E6-8571FE9BB4B7}" destId="{ED6C8213-4814-4F11-9FD6-F95F4EEC21EE}" srcOrd="2" destOrd="0" presId="urn:microsoft.com/office/officeart/2005/8/layout/orgChart1"/>
    <dgm:cxn modelId="{630A67DC-41BB-4C5D-AFA4-47261FEBE2E3}" type="presParOf" srcId="{07F0A44D-57B4-467D-A927-9FF2726F6398}" destId="{7D4E4B3D-8DBA-4699-B36B-A83A78A561F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C9C3C4-A160-4729-93F4-C9570643A9A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38E4BFDA-63EF-40FC-981B-F4B3CB83410E}">
      <dgm:prSet phldrT="[文本]"/>
      <dgm:spPr/>
      <dgm:t>
        <a:bodyPr/>
        <a:lstStyle/>
        <a:p>
          <a:pPr>
            <a:buNone/>
          </a:pPr>
          <a:r>
            <a:rPr lang="zh-CN" altLang="en-US" dirty="0">
              <a:latin typeface="腾讯体 W3" panose="020C04030202040F0204" pitchFamily="34" charset="-122"/>
              <a:ea typeface="腾讯体 W3" panose="020C04030202040F0204" pitchFamily="34" charset="-122"/>
            </a:rPr>
            <a:t>二进制文件</a:t>
          </a:r>
        </a:p>
      </dgm:t>
    </dgm:pt>
    <dgm:pt modelId="{014C0D9F-F399-4555-8760-07E54D5F340A}" type="parTrans" cxnId="{0879D70A-5D6E-42A5-961F-7359DE2DE942}">
      <dgm:prSet/>
      <dgm:spPr/>
      <dgm:t>
        <a:bodyPr/>
        <a:lstStyle/>
        <a:p>
          <a:endParaRPr lang="zh-CN" altLang="en-US">
            <a:latin typeface="腾讯体 W3" panose="020C04030202040F0204" pitchFamily="34" charset="-122"/>
            <a:ea typeface="腾讯体 W3" panose="020C04030202040F0204" pitchFamily="34" charset="-122"/>
          </a:endParaRPr>
        </a:p>
      </dgm:t>
    </dgm:pt>
    <dgm:pt modelId="{13BAE21D-02D6-4A9B-A599-E86DB6DF882E}" type="sibTrans" cxnId="{0879D70A-5D6E-42A5-961F-7359DE2DE942}">
      <dgm:prSet/>
      <dgm:spPr/>
      <dgm:t>
        <a:bodyPr/>
        <a:lstStyle/>
        <a:p>
          <a:endParaRPr lang="zh-CN" altLang="en-US">
            <a:latin typeface="腾讯体 W3" panose="020C04030202040F0204" pitchFamily="34" charset="-122"/>
            <a:ea typeface="腾讯体 W3" panose="020C04030202040F0204" pitchFamily="34" charset="-122"/>
          </a:endParaRPr>
        </a:p>
      </dgm:t>
    </dgm:pt>
    <dgm:pt modelId="{E797E7D5-9D1B-4EE5-9C4F-81B899FE20F6}">
      <dgm:prSet/>
      <dgm:spPr/>
      <dgm:t>
        <a:bodyPr/>
        <a:lstStyle/>
        <a:p>
          <a:r>
            <a:rPr lang="en-US" altLang="zh-CN" dirty="0">
              <a:latin typeface="腾讯体 W3" panose="020C04030202040F0204" pitchFamily="34" charset="-122"/>
              <a:ea typeface="腾讯体 W3" panose="020C04030202040F0204" pitchFamily="34" charset="-122"/>
            </a:rPr>
            <a:t>ASCII</a:t>
          </a:r>
          <a:r>
            <a:rPr lang="zh-CN" altLang="en-US" dirty="0">
              <a:latin typeface="腾讯体 W3" panose="020C04030202040F0204" pitchFamily="34" charset="-122"/>
              <a:ea typeface="腾讯体 W3" panose="020C04030202040F0204" pitchFamily="34" charset="-122"/>
            </a:rPr>
            <a:t>文件</a:t>
          </a:r>
        </a:p>
      </dgm:t>
    </dgm:pt>
    <dgm:pt modelId="{3EF7AB4C-C13E-49D9-8DA9-9AE2BDCD35D0}" type="parTrans" cxnId="{0818B35E-C047-4667-BC7B-F6EF7BC0C0A1}">
      <dgm:prSet/>
      <dgm:spPr/>
      <dgm:t>
        <a:bodyPr/>
        <a:lstStyle/>
        <a:p>
          <a:endParaRPr lang="zh-CN" altLang="en-US">
            <a:latin typeface="腾讯体 W3" panose="020C04030202040F0204" pitchFamily="34" charset="-122"/>
            <a:ea typeface="腾讯体 W3" panose="020C04030202040F0204" pitchFamily="34" charset="-122"/>
          </a:endParaRPr>
        </a:p>
      </dgm:t>
    </dgm:pt>
    <dgm:pt modelId="{45D2F6AA-0FB9-4256-AF6E-7E61CCA4A11A}" type="sibTrans" cxnId="{0818B35E-C047-4667-BC7B-F6EF7BC0C0A1}">
      <dgm:prSet/>
      <dgm:spPr/>
      <dgm:t>
        <a:bodyPr/>
        <a:lstStyle/>
        <a:p>
          <a:endParaRPr lang="zh-CN" altLang="en-US">
            <a:latin typeface="腾讯体 W3" panose="020C04030202040F0204" pitchFamily="34" charset="-122"/>
            <a:ea typeface="腾讯体 W3" panose="020C04030202040F0204" pitchFamily="34" charset="-122"/>
          </a:endParaRPr>
        </a:p>
      </dgm:t>
    </dgm:pt>
    <dgm:pt modelId="{4670B0C0-8AD5-4849-9B8E-D7B37974D47A}" type="pres">
      <dgm:prSet presAssocID="{9DC9C3C4-A160-4729-93F4-C9570643A9AD}" presName="diagram" presStyleCnt="0">
        <dgm:presLayoutVars>
          <dgm:dir/>
          <dgm:resizeHandles val="exact"/>
        </dgm:presLayoutVars>
      </dgm:prSet>
      <dgm:spPr/>
    </dgm:pt>
    <dgm:pt modelId="{AF02E77F-3F9A-4F2C-96C6-5AAD7F0C3A7B}" type="pres">
      <dgm:prSet presAssocID="{38E4BFDA-63EF-40FC-981B-F4B3CB83410E}" presName="node" presStyleLbl="node1" presStyleIdx="0" presStyleCnt="2">
        <dgm:presLayoutVars>
          <dgm:bulletEnabled val="1"/>
        </dgm:presLayoutVars>
      </dgm:prSet>
      <dgm:spPr/>
    </dgm:pt>
    <dgm:pt modelId="{717D6ECA-6E26-4F29-AFA6-BC2C62519362}" type="pres">
      <dgm:prSet presAssocID="{13BAE21D-02D6-4A9B-A599-E86DB6DF882E}" presName="sibTrans" presStyleCnt="0"/>
      <dgm:spPr/>
    </dgm:pt>
    <dgm:pt modelId="{FD8A7473-3737-4678-AA21-4F52A8B62B8F}" type="pres">
      <dgm:prSet presAssocID="{E797E7D5-9D1B-4EE5-9C4F-81B899FE20F6}" presName="node" presStyleLbl="node1" presStyleIdx="1" presStyleCnt="2">
        <dgm:presLayoutVars>
          <dgm:bulletEnabled val="1"/>
        </dgm:presLayoutVars>
      </dgm:prSet>
      <dgm:spPr/>
    </dgm:pt>
  </dgm:ptLst>
  <dgm:cxnLst>
    <dgm:cxn modelId="{0879D70A-5D6E-42A5-961F-7359DE2DE942}" srcId="{9DC9C3C4-A160-4729-93F4-C9570643A9AD}" destId="{38E4BFDA-63EF-40FC-981B-F4B3CB83410E}" srcOrd="0" destOrd="0" parTransId="{014C0D9F-F399-4555-8760-07E54D5F340A}" sibTransId="{13BAE21D-02D6-4A9B-A599-E86DB6DF882E}"/>
    <dgm:cxn modelId="{E48D0D11-E28D-4EB4-B961-F99E3A7B8416}" type="presOf" srcId="{38E4BFDA-63EF-40FC-981B-F4B3CB83410E}" destId="{AF02E77F-3F9A-4F2C-96C6-5AAD7F0C3A7B}" srcOrd="0" destOrd="0" presId="urn:microsoft.com/office/officeart/2005/8/layout/default"/>
    <dgm:cxn modelId="{0818B35E-C047-4667-BC7B-F6EF7BC0C0A1}" srcId="{9DC9C3C4-A160-4729-93F4-C9570643A9AD}" destId="{E797E7D5-9D1B-4EE5-9C4F-81B899FE20F6}" srcOrd="1" destOrd="0" parTransId="{3EF7AB4C-C13E-49D9-8DA9-9AE2BDCD35D0}" sibTransId="{45D2F6AA-0FB9-4256-AF6E-7E61CCA4A11A}"/>
    <dgm:cxn modelId="{141BC987-6862-4CCB-8D7A-489E53BC745B}" type="presOf" srcId="{E797E7D5-9D1B-4EE5-9C4F-81B899FE20F6}" destId="{FD8A7473-3737-4678-AA21-4F52A8B62B8F}" srcOrd="0" destOrd="0" presId="urn:microsoft.com/office/officeart/2005/8/layout/default"/>
    <dgm:cxn modelId="{3BB8B8D5-38A8-4EE4-A944-9B1DEB88BB35}" type="presOf" srcId="{9DC9C3C4-A160-4729-93F4-C9570643A9AD}" destId="{4670B0C0-8AD5-4849-9B8E-D7B37974D47A}" srcOrd="0" destOrd="0" presId="urn:microsoft.com/office/officeart/2005/8/layout/default"/>
    <dgm:cxn modelId="{20673D4E-489E-4889-BE59-30B9638BA222}" type="presParOf" srcId="{4670B0C0-8AD5-4849-9B8E-D7B37974D47A}" destId="{AF02E77F-3F9A-4F2C-96C6-5AAD7F0C3A7B}" srcOrd="0" destOrd="0" presId="urn:microsoft.com/office/officeart/2005/8/layout/default"/>
    <dgm:cxn modelId="{CBF52601-FBBA-427A-8E9B-B210D01D9C49}" type="presParOf" srcId="{4670B0C0-8AD5-4849-9B8E-D7B37974D47A}" destId="{717D6ECA-6E26-4F29-AFA6-BC2C62519362}" srcOrd="1" destOrd="0" presId="urn:microsoft.com/office/officeart/2005/8/layout/default"/>
    <dgm:cxn modelId="{86210DF8-C45C-4BE2-97C7-62C8B169D0C9}" type="presParOf" srcId="{4670B0C0-8AD5-4849-9B8E-D7B37974D47A}" destId="{FD8A7473-3737-4678-AA21-4F52A8B62B8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5CE34-D95A-4EE0-86A7-DA61F74FB10C}">
      <dsp:nvSpPr>
        <dsp:cNvPr id="0" name=""/>
        <dsp:cNvSpPr/>
      </dsp:nvSpPr>
      <dsp:spPr>
        <a:xfrm>
          <a:off x="-6126981"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1D496-C62D-44CD-9E14-2F0AA31C0083}">
      <dsp:nvSpPr>
        <dsp:cNvPr id="0" name=""/>
        <dsp:cNvSpPr/>
      </dsp:nvSpPr>
      <dsp:spPr>
        <a:xfrm>
          <a:off x="434398" y="285347"/>
          <a:ext cx="5317909"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452816"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latin typeface="腾讯体 W3" panose="020C04030202040F0204" pitchFamily="34" charset="-122"/>
              <a:ea typeface="腾讯体 W3" panose="020C04030202040F0204" pitchFamily="34" charset="-122"/>
            </a:rPr>
            <a:t>   结构化设计与结构化分析的关系</a:t>
          </a:r>
          <a:endParaRPr lang="zh-CN" altLang="en-US" sz="2000" kern="1200" dirty="0"/>
        </a:p>
      </dsp:txBody>
      <dsp:txXfrm>
        <a:off x="434398" y="285347"/>
        <a:ext cx="5317909" cy="570477"/>
      </dsp:txXfrm>
    </dsp:sp>
    <dsp:sp modelId="{AE4AEC47-1572-4B36-BD74-40E34E50D9D2}">
      <dsp:nvSpPr>
        <dsp:cNvPr id="0" name=""/>
        <dsp:cNvSpPr/>
      </dsp:nvSpPr>
      <dsp:spPr>
        <a:xfrm>
          <a:off x="77849" y="214037"/>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BC1808-1545-45F0-B289-FFA4A3309846}">
      <dsp:nvSpPr>
        <dsp:cNvPr id="0" name=""/>
        <dsp:cNvSpPr/>
      </dsp:nvSpPr>
      <dsp:spPr>
        <a:xfrm>
          <a:off x="903654" y="1140954"/>
          <a:ext cx="4848653"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lumMod val="65000"/>
                  <a:lumOff val="35000"/>
                </a:prstClr>
              </a:solidFill>
              <a:latin typeface="腾讯体 W3" panose="020C04030202040F0204" pitchFamily="34" charset="-122"/>
              <a:ea typeface="腾讯体 W3" panose="020C04030202040F0204" pitchFamily="34" charset="-122"/>
              <a:cs typeface="+mn-cs"/>
            </a:rPr>
            <a:t>    模块及模块独立性</a:t>
          </a:r>
        </a:p>
      </dsp:txBody>
      <dsp:txXfrm>
        <a:off x="903654" y="1140954"/>
        <a:ext cx="4848653" cy="570477"/>
      </dsp:txXfrm>
    </dsp:sp>
    <dsp:sp modelId="{68636E7F-5814-49C6-899C-6299E271CA77}">
      <dsp:nvSpPr>
        <dsp:cNvPr id="0" name=""/>
        <dsp:cNvSpPr/>
      </dsp:nvSpPr>
      <dsp:spPr>
        <a:xfrm>
          <a:off x="547106" y="1069644"/>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49A56-38DD-45DE-BAB9-8EF03F2D20C1}">
      <dsp:nvSpPr>
        <dsp:cNvPr id="0" name=""/>
        <dsp:cNvSpPr/>
      </dsp:nvSpPr>
      <dsp:spPr>
        <a:xfrm>
          <a:off x="1118233" y="1996562"/>
          <a:ext cx="4634073"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lumMod val="65000"/>
                  <a:lumOff val="35000"/>
                </a:prstClr>
              </a:solidFill>
              <a:latin typeface="腾讯体 W3" panose="020C04030202040F0204" pitchFamily="34" charset="-122"/>
              <a:ea typeface="腾讯体 W3" panose="020C04030202040F0204" pitchFamily="34" charset="-122"/>
              <a:cs typeface="+mn-cs"/>
            </a:rPr>
            <a:t>    系统结构设计</a:t>
          </a:r>
        </a:p>
      </dsp:txBody>
      <dsp:txXfrm>
        <a:off x="1118233" y="1996562"/>
        <a:ext cx="4634073" cy="570477"/>
      </dsp:txXfrm>
    </dsp:sp>
    <dsp:sp modelId="{C788404D-1301-4177-8B6A-6D474F8E55A5}">
      <dsp:nvSpPr>
        <dsp:cNvPr id="0" name=""/>
        <dsp:cNvSpPr/>
      </dsp:nvSpPr>
      <dsp:spPr>
        <a:xfrm>
          <a:off x="761685" y="1925252"/>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61A0A6-CA5E-4F4A-BBA2-59C60BAAE709}">
      <dsp:nvSpPr>
        <dsp:cNvPr id="0" name=""/>
        <dsp:cNvSpPr/>
      </dsp:nvSpPr>
      <dsp:spPr>
        <a:xfrm>
          <a:off x="1118233" y="2851627"/>
          <a:ext cx="4634073"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lumMod val="65000"/>
                  <a:lumOff val="35000"/>
                </a:prstClr>
              </a:solidFill>
              <a:latin typeface="腾讯体 W3" panose="020C04030202040F0204" pitchFamily="34" charset="-122"/>
              <a:ea typeface="腾讯体 W3" panose="020C04030202040F0204" pitchFamily="34" charset="-122"/>
              <a:cs typeface="+mn-cs"/>
            </a:rPr>
            <a:t>    数据设计</a:t>
          </a:r>
        </a:p>
      </dsp:txBody>
      <dsp:txXfrm>
        <a:off x="1118233" y="2851627"/>
        <a:ext cx="4634073" cy="570477"/>
      </dsp:txXfrm>
    </dsp:sp>
    <dsp:sp modelId="{1CA82936-F5E4-4AF0-AF11-87BDB493AEDE}">
      <dsp:nvSpPr>
        <dsp:cNvPr id="0" name=""/>
        <dsp:cNvSpPr/>
      </dsp:nvSpPr>
      <dsp:spPr>
        <a:xfrm>
          <a:off x="761685" y="2780318"/>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AC8E69-2F0F-4A44-A23A-F5349FFD62C7}">
      <dsp:nvSpPr>
        <dsp:cNvPr id="0" name=""/>
        <dsp:cNvSpPr/>
      </dsp:nvSpPr>
      <dsp:spPr>
        <a:xfrm>
          <a:off x="903654" y="3707235"/>
          <a:ext cx="4848653"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lumMod val="65000"/>
                  <a:lumOff val="35000"/>
                </a:prstClr>
              </a:solidFill>
              <a:latin typeface="腾讯体 W3" panose="020C04030202040F0204" pitchFamily="34" charset="-122"/>
              <a:ea typeface="腾讯体 W3" panose="020C04030202040F0204" pitchFamily="34" charset="-122"/>
              <a:cs typeface="+mn-cs"/>
            </a:rPr>
            <a:t>    过程设计</a:t>
          </a:r>
        </a:p>
      </dsp:txBody>
      <dsp:txXfrm>
        <a:off x="903654" y="3707235"/>
        <a:ext cx="4848653" cy="570477"/>
      </dsp:txXfrm>
    </dsp:sp>
    <dsp:sp modelId="{28156A44-DADA-49CE-ADD6-7534E86E47D1}">
      <dsp:nvSpPr>
        <dsp:cNvPr id="0" name=""/>
        <dsp:cNvSpPr/>
      </dsp:nvSpPr>
      <dsp:spPr>
        <a:xfrm>
          <a:off x="547106" y="3635925"/>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18B4EF-28E2-411C-AAF7-A5964C0B6BCD}">
      <dsp:nvSpPr>
        <dsp:cNvPr id="0" name=""/>
        <dsp:cNvSpPr/>
      </dsp:nvSpPr>
      <dsp:spPr>
        <a:xfrm>
          <a:off x="434398" y="4562842"/>
          <a:ext cx="5317909" cy="570477"/>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lumMod val="65000"/>
                  <a:lumOff val="35000"/>
                </a:prstClr>
              </a:solidFill>
              <a:latin typeface="腾讯体 W3" panose="020C04030202040F0204" pitchFamily="34" charset="-122"/>
              <a:ea typeface="腾讯体 W3" panose="020C04030202040F0204" pitchFamily="34" charset="-122"/>
              <a:cs typeface="+mn-cs"/>
            </a:rPr>
            <a:t>   设计优化</a:t>
          </a:r>
        </a:p>
      </dsp:txBody>
      <dsp:txXfrm>
        <a:off x="434398" y="4562842"/>
        <a:ext cx="5317909" cy="570477"/>
      </dsp:txXfrm>
    </dsp:sp>
    <dsp:sp modelId="{CDED5961-A6AB-4D1E-A899-154EE3D1AE2E}">
      <dsp:nvSpPr>
        <dsp:cNvPr id="0" name=""/>
        <dsp:cNvSpPr/>
      </dsp:nvSpPr>
      <dsp:spPr>
        <a:xfrm>
          <a:off x="77849" y="4491533"/>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158C3-B57C-4F7D-8193-CDD07AEE1AAA}">
      <dsp:nvSpPr>
        <dsp:cNvPr id="0" name=""/>
        <dsp:cNvSpPr/>
      </dsp:nvSpPr>
      <dsp:spPr>
        <a:xfrm>
          <a:off x="0" y="51277"/>
          <a:ext cx="1153241" cy="69194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一对一</a:t>
          </a:r>
        </a:p>
      </dsp:txBody>
      <dsp:txXfrm>
        <a:off x="0" y="51277"/>
        <a:ext cx="1153241" cy="691944"/>
      </dsp:txXfrm>
    </dsp:sp>
    <dsp:sp modelId="{7346F949-C6C6-417E-8D44-7956F7C52CC1}">
      <dsp:nvSpPr>
        <dsp:cNvPr id="0" name=""/>
        <dsp:cNvSpPr/>
      </dsp:nvSpPr>
      <dsp:spPr>
        <a:xfrm>
          <a:off x="1268565" y="51277"/>
          <a:ext cx="1153241" cy="691944"/>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一对多</a:t>
          </a:r>
          <a:endParaRPr lang="en-US" altLang="zh-CN" sz="2200" kern="1200" dirty="0">
            <a:latin typeface="腾讯体 W3" panose="020C04030202040F0204" pitchFamily="34" charset="-122"/>
            <a:ea typeface="腾讯体 W3" panose="020C04030202040F0204" pitchFamily="34" charset="-122"/>
          </a:endParaRPr>
        </a:p>
      </dsp:txBody>
      <dsp:txXfrm>
        <a:off x="1268565" y="51277"/>
        <a:ext cx="1153241" cy="691944"/>
      </dsp:txXfrm>
    </dsp:sp>
    <dsp:sp modelId="{C1C64E87-D101-4F68-8F31-486F645F965A}">
      <dsp:nvSpPr>
        <dsp:cNvPr id="0" name=""/>
        <dsp:cNvSpPr/>
      </dsp:nvSpPr>
      <dsp:spPr>
        <a:xfrm>
          <a:off x="2537131" y="51277"/>
          <a:ext cx="1153241" cy="69194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多对多</a:t>
          </a:r>
        </a:p>
      </dsp:txBody>
      <dsp:txXfrm>
        <a:off x="2537131" y="51277"/>
        <a:ext cx="1153241" cy="6919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9D8B2-9283-4581-9B6F-3FFC011978CB}">
      <dsp:nvSpPr>
        <dsp:cNvPr id="0" name=""/>
        <dsp:cNvSpPr/>
      </dsp:nvSpPr>
      <dsp:spPr>
        <a:xfrm rot="5400000">
          <a:off x="4589304" y="-1818726"/>
          <a:ext cx="874809" cy="4731020"/>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腾讯体 W3" panose="020C04030202040F0204" pitchFamily="34" charset="-122"/>
              <a:ea typeface="腾讯体 W3" panose="020C04030202040F0204" pitchFamily="34" charset="-122"/>
            </a:rPr>
            <a:t>对数据库系统的存取方式进行评估</a:t>
          </a:r>
        </a:p>
        <a:p>
          <a:pPr marL="228600" lvl="1" indent="-228600" algn="l" defTabSz="889000">
            <a:lnSpc>
              <a:spcPct val="90000"/>
            </a:lnSpc>
            <a:spcBef>
              <a:spcPct val="0"/>
            </a:spcBef>
            <a:spcAft>
              <a:spcPct val="15000"/>
            </a:spcAft>
            <a:buChar char="•"/>
          </a:pPr>
          <a:r>
            <a:rPr lang="zh-CN" altLang="en-US" sz="2000" kern="1200" dirty="0">
              <a:latin typeface="腾讯体 W3" panose="020C04030202040F0204" pitchFamily="34" charset="-122"/>
              <a:ea typeface="腾讯体 W3" panose="020C04030202040F0204" pitchFamily="34" charset="-122"/>
            </a:rPr>
            <a:t>使用技术：索引，聚簇等</a:t>
          </a:r>
        </a:p>
      </dsp:txBody>
      <dsp:txXfrm rot="-5400000">
        <a:off x="2661199" y="152084"/>
        <a:ext cx="4688315" cy="789399"/>
      </dsp:txXfrm>
    </dsp:sp>
    <dsp:sp modelId="{2348F48B-E8F9-4DAE-BD7A-1FF817DD4E49}">
      <dsp:nvSpPr>
        <dsp:cNvPr id="0" name=""/>
        <dsp:cNvSpPr/>
      </dsp:nvSpPr>
      <dsp:spPr>
        <a:xfrm>
          <a:off x="0" y="27"/>
          <a:ext cx="2661198" cy="109351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腾讯体 W3" panose="020C04030202040F0204" pitchFamily="34" charset="-122"/>
              <a:ea typeface="腾讯体 W3" panose="020C04030202040F0204" pitchFamily="34" charset="-122"/>
            </a:rPr>
            <a:t>时间效率</a:t>
          </a:r>
          <a:endParaRPr lang="zh-CN" altLang="en-US" sz="3600" kern="1200" dirty="0">
            <a:latin typeface="腾讯体 W3" panose="020C04030202040F0204" pitchFamily="34" charset="-122"/>
            <a:ea typeface="腾讯体 W3" panose="020C04030202040F0204" pitchFamily="34" charset="-122"/>
          </a:endParaRPr>
        </a:p>
      </dsp:txBody>
      <dsp:txXfrm>
        <a:off x="53381" y="53408"/>
        <a:ext cx="2554436" cy="986749"/>
      </dsp:txXfrm>
    </dsp:sp>
    <dsp:sp modelId="{A55FDCE0-32EB-4562-AF78-FBAAE54C442D}">
      <dsp:nvSpPr>
        <dsp:cNvPr id="0" name=""/>
        <dsp:cNvSpPr/>
      </dsp:nvSpPr>
      <dsp:spPr>
        <a:xfrm rot="5400000">
          <a:off x="4589304" y="-670539"/>
          <a:ext cx="874809" cy="4731020"/>
        </a:xfrm>
        <a:prstGeom prst="round2Same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腾讯体 W3" panose="020C04030202040F0204" pitchFamily="34" charset="-122"/>
              <a:ea typeface="腾讯体 W3" panose="020C04030202040F0204" pitchFamily="34" charset="-122"/>
            </a:rPr>
            <a:t>对数据的存储结构进行度量</a:t>
          </a:r>
        </a:p>
        <a:p>
          <a:pPr marL="228600" lvl="1" indent="-228600" algn="l" defTabSz="889000">
            <a:lnSpc>
              <a:spcPct val="90000"/>
            </a:lnSpc>
            <a:spcBef>
              <a:spcPct val="0"/>
            </a:spcBef>
            <a:spcAft>
              <a:spcPct val="15000"/>
            </a:spcAft>
            <a:buChar char="•"/>
          </a:pPr>
          <a:r>
            <a:rPr lang="zh-CN" altLang="en-US" sz="2000" kern="1200" dirty="0">
              <a:latin typeface="腾讯体 W3" panose="020C04030202040F0204" pitchFamily="34" charset="-122"/>
              <a:ea typeface="腾讯体 W3" panose="020C04030202040F0204" pitchFamily="34" charset="-122"/>
            </a:rPr>
            <a:t>使用技术：规范化理论</a:t>
          </a:r>
        </a:p>
      </dsp:txBody>
      <dsp:txXfrm rot="-5400000">
        <a:off x="2661199" y="1300271"/>
        <a:ext cx="4688315" cy="789399"/>
      </dsp:txXfrm>
    </dsp:sp>
    <dsp:sp modelId="{225DD9CF-B601-4550-8375-812D11E6301B}">
      <dsp:nvSpPr>
        <dsp:cNvPr id="0" name=""/>
        <dsp:cNvSpPr/>
      </dsp:nvSpPr>
      <dsp:spPr>
        <a:xfrm>
          <a:off x="0" y="1148214"/>
          <a:ext cx="2661198" cy="1093511"/>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腾讯体 W3" panose="020C04030202040F0204" pitchFamily="34" charset="-122"/>
              <a:ea typeface="腾讯体 W3" panose="020C04030202040F0204" pitchFamily="34" charset="-122"/>
            </a:rPr>
            <a:t>空间效率</a:t>
          </a:r>
        </a:p>
      </dsp:txBody>
      <dsp:txXfrm>
        <a:off x="53381" y="1201595"/>
        <a:ext cx="2554436" cy="9867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6D1B2-9B27-447B-B5FD-AED15A51D72E}">
      <dsp:nvSpPr>
        <dsp:cNvPr id="0" name=""/>
        <dsp:cNvSpPr/>
      </dsp:nvSpPr>
      <dsp:spPr>
        <a:xfrm>
          <a:off x="3934229" y="1418528"/>
          <a:ext cx="3081312" cy="356515"/>
        </a:xfrm>
        <a:custGeom>
          <a:avLst/>
          <a:gdLst/>
          <a:ahLst/>
          <a:cxnLst/>
          <a:rect l="0" t="0" r="0" b="0"/>
          <a:pathLst>
            <a:path>
              <a:moveTo>
                <a:pt x="0" y="0"/>
              </a:moveTo>
              <a:lnTo>
                <a:pt x="0" y="178257"/>
              </a:lnTo>
              <a:lnTo>
                <a:pt x="3081312" y="178257"/>
              </a:lnTo>
              <a:lnTo>
                <a:pt x="3081312" y="35651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4EA1BC-6235-4F17-8C71-ADA923EEF145}">
      <dsp:nvSpPr>
        <dsp:cNvPr id="0" name=""/>
        <dsp:cNvSpPr/>
      </dsp:nvSpPr>
      <dsp:spPr>
        <a:xfrm>
          <a:off x="3934229" y="1418528"/>
          <a:ext cx="1027104" cy="356515"/>
        </a:xfrm>
        <a:custGeom>
          <a:avLst/>
          <a:gdLst/>
          <a:ahLst/>
          <a:cxnLst/>
          <a:rect l="0" t="0" r="0" b="0"/>
          <a:pathLst>
            <a:path>
              <a:moveTo>
                <a:pt x="0" y="0"/>
              </a:moveTo>
              <a:lnTo>
                <a:pt x="0" y="178257"/>
              </a:lnTo>
              <a:lnTo>
                <a:pt x="1027104" y="178257"/>
              </a:lnTo>
              <a:lnTo>
                <a:pt x="1027104" y="35651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68B607-9C12-4556-A5EE-F9C08679860C}">
      <dsp:nvSpPr>
        <dsp:cNvPr id="0" name=""/>
        <dsp:cNvSpPr/>
      </dsp:nvSpPr>
      <dsp:spPr>
        <a:xfrm>
          <a:off x="2907124" y="1418528"/>
          <a:ext cx="1027104" cy="356515"/>
        </a:xfrm>
        <a:custGeom>
          <a:avLst/>
          <a:gdLst/>
          <a:ahLst/>
          <a:cxnLst/>
          <a:rect l="0" t="0" r="0" b="0"/>
          <a:pathLst>
            <a:path>
              <a:moveTo>
                <a:pt x="1027104" y="0"/>
              </a:moveTo>
              <a:lnTo>
                <a:pt x="1027104" y="178257"/>
              </a:lnTo>
              <a:lnTo>
                <a:pt x="0" y="178257"/>
              </a:lnTo>
              <a:lnTo>
                <a:pt x="0" y="35651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A02650-9CF6-402C-95F3-3A62EBBB8FC1}">
      <dsp:nvSpPr>
        <dsp:cNvPr id="0" name=""/>
        <dsp:cNvSpPr/>
      </dsp:nvSpPr>
      <dsp:spPr>
        <a:xfrm>
          <a:off x="852916" y="1418528"/>
          <a:ext cx="3081312" cy="356515"/>
        </a:xfrm>
        <a:custGeom>
          <a:avLst/>
          <a:gdLst/>
          <a:ahLst/>
          <a:cxnLst/>
          <a:rect l="0" t="0" r="0" b="0"/>
          <a:pathLst>
            <a:path>
              <a:moveTo>
                <a:pt x="3081312" y="0"/>
              </a:moveTo>
              <a:lnTo>
                <a:pt x="3081312" y="178257"/>
              </a:lnTo>
              <a:lnTo>
                <a:pt x="0" y="178257"/>
              </a:lnTo>
              <a:lnTo>
                <a:pt x="0" y="35651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51373-911D-4213-92DB-BFA05CCF44F2}">
      <dsp:nvSpPr>
        <dsp:cNvPr id="0" name=""/>
        <dsp:cNvSpPr/>
      </dsp:nvSpPr>
      <dsp:spPr>
        <a:xfrm>
          <a:off x="2173339" y="569681"/>
          <a:ext cx="3521778" cy="8488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模块内部处理建模工具</a:t>
          </a:r>
        </a:p>
      </dsp:txBody>
      <dsp:txXfrm>
        <a:off x="2173339" y="569681"/>
        <a:ext cx="3521778" cy="848846"/>
      </dsp:txXfrm>
    </dsp:sp>
    <dsp:sp modelId="{A7078F84-D230-4B0E-BFC3-324688791CE1}">
      <dsp:nvSpPr>
        <dsp:cNvPr id="0" name=""/>
        <dsp:cNvSpPr/>
      </dsp:nvSpPr>
      <dsp:spPr>
        <a:xfrm>
          <a:off x="4070" y="1775043"/>
          <a:ext cx="1697692" cy="84884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程序流程图</a:t>
          </a:r>
        </a:p>
      </dsp:txBody>
      <dsp:txXfrm>
        <a:off x="4070" y="1775043"/>
        <a:ext cx="1697692" cy="848846"/>
      </dsp:txXfrm>
    </dsp:sp>
    <dsp:sp modelId="{472CE62A-8DA8-4E4B-A24E-147EEA5983E3}">
      <dsp:nvSpPr>
        <dsp:cNvPr id="0" name=""/>
        <dsp:cNvSpPr/>
      </dsp:nvSpPr>
      <dsp:spPr>
        <a:xfrm>
          <a:off x="2058278" y="1775043"/>
          <a:ext cx="1697692" cy="84884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en-US" sz="2100" kern="1200" dirty="0">
              <a:latin typeface="腾讯体 W3" panose="020C04030202040F0204" pitchFamily="34" charset="-122"/>
              <a:ea typeface="腾讯体 W3" panose="020C04030202040F0204" pitchFamily="34" charset="-122"/>
            </a:rPr>
            <a:t>N-S</a:t>
          </a:r>
          <a:r>
            <a:rPr lang="zh-CN" altLang="en-US" sz="2100" kern="1200" dirty="0">
              <a:latin typeface="腾讯体 W3" panose="020C04030202040F0204" pitchFamily="34" charset="-122"/>
              <a:ea typeface="腾讯体 W3" panose="020C04030202040F0204" pitchFamily="34" charset="-122"/>
            </a:rPr>
            <a:t>盒图</a:t>
          </a:r>
        </a:p>
      </dsp:txBody>
      <dsp:txXfrm>
        <a:off x="2058278" y="1775043"/>
        <a:ext cx="1697692" cy="848846"/>
      </dsp:txXfrm>
    </dsp:sp>
    <dsp:sp modelId="{524E38B5-CA9D-400D-B90E-88BCB3C5CAFB}">
      <dsp:nvSpPr>
        <dsp:cNvPr id="0" name=""/>
        <dsp:cNvSpPr/>
      </dsp:nvSpPr>
      <dsp:spPr>
        <a:xfrm>
          <a:off x="4112486" y="1775043"/>
          <a:ext cx="1697692" cy="84884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问题分析图</a:t>
          </a:r>
        </a:p>
      </dsp:txBody>
      <dsp:txXfrm>
        <a:off x="4112486" y="1775043"/>
        <a:ext cx="1697692" cy="848846"/>
      </dsp:txXfrm>
    </dsp:sp>
    <dsp:sp modelId="{C5EB3E2E-63D1-4404-B5C8-5B60A00543D2}">
      <dsp:nvSpPr>
        <dsp:cNvPr id="0" name=""/>
        <dsp:cNvSpPr/>
      </dsp:nvSpPr>
      <dsp:spPr>
        <a:xfrm>
          <a:off x="6166695" y="1775043"/>
          <a:ext cx="1697692" cy="84884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过程设计语言</a:t>
          </a:r>
        </a:p>
      </dsp:txBody>
      <dsp:txXfrm>
        <a:off x="6166695" y="1775043"/>
        <a:ext cx="1697692" cy="848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11218-2EE1-4417-92BF-6B538E85D731}">
      <dsp:nvSpPr>
        <dsp:cNvPr id="0" name=""/>
        <dsp:cNvSpPr/>
      </dsp:nvSpPr>
      <dsp:spPr>
        <a:xfrm>
          <a:off x="0" y="0"/>
          <a:ext cx="7168619"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结构化设计涵盖内容</a:t>
          </a:r>
        </a:p>
      </dsp:txBody>
      <dsp:txXfrm>
        <a:off x="37294" y="37294"/>
        <a:ext cx="7094031" cy="1198733"/>
      </dsp:txXfrm>
    </dsp:sp>
    <dsp:sp modelId="{B2EECEAB-C348-443F-A590-AD7CF7D96151}">
      <dsp:nvSpPr>
        <dsp:cNvPr id="0" name=""/>
        <dsp:cNvSpPr/>
      </dsp:nvSpPr>
      <dsp:spPr>
        <a:xfrm>
          <a:off x="2879" y="1461663"/>
          <a:ext cx="1343444"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zh-CN" altLang="en-US" sz="2000" kern="1200" dirty="0">
              <a:latin typeface="腾讯体 W3" panose="020C04030202040F0204" pitchFamily="34" charset="-122"/>
              <a:ea typeface="腾讯体 W3" panose="020C04030202040F0204" pitchFamily="34" charset="-122"/>
            </a:rPr>
            <a:t>程序的处理过程</a:t>
          </a:r>
        </a:p>
      </dsp:txBody>
      <dsp:txXfrm>
        <a:off x="40173" y="1498957"/>
        <a:ext cx="1268856" cy="1198733"/>
      </dsp:txXfrm>
    </dsp:sp>
    <dsp:sp modelId="{408816A7-29DA-40A5-9699-32BFFCB530C8}">
      <dsp:nvSpPr>
        <dsp:cNvPr id="0" name=""/>
        <dsp:cNvSpPr/>
      </dsp:nvSpPr>
      <dsp:spPr>
        <a:xfrm>
          <a:off x="1459173" y="1461663"/>
          <a:ext cx="1343444"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函数的内部逻辑</a:t>
          </a:r>
          <a:endParaRPr lang="en-US" altLang="zh-CN" sz="2000" kern="1200" dirty="0">
            <a:latin typeface="腾讯体 W3" panose="020C04030202040F0204" pitchFamily="34" charset="-122"/>
            <a:ea typeface="腾讯体 W3" panose="020C04030202040F0204" pitchFamily="34" charset="-122"/>
          </a:endParaRPr>
        </a:p>
      </dsp:txBody>
      <dsp:txXfrm>
        <a:off x="1496467" y="1498957"/>
        <a:ext cx="1268856" cy="1198733"/>
      </dsp:txXfrm>
    </dsp:sp>
    <dsp:sp modelId="{C44A231A-8C78-494A-A3B7-3456C93F3BAC}">
      <dsp:nvSpPr>
        <dsp:cNvPr id="0" name=""/>
        <dsp:cNvSpPr/>
      </dsp:nvSpPr>
      <dsp:spPr>
        <a:xfrm>
          <a:off x="2915467" y="1461663"/>
          <a:ext cx="1343444"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函数的调用关系</a:t>
          </a:r>
          <a:endParaRPr lang="en-US" altLang="zh-CN" sz="2000" kern="1200" dirty="0">
            <a:latin typeface="腾讯体 W3" panose="020C04030202040F0204" pitchFamily="34" charset="-122"/>
            <a:ea typeface="腾讯体 W3" panose="020C04030202040F0204" pitchFamily="34" charset="-122"/>
          </a:endParaRPr>
        </a:p>
      </dsp:txBody>
      <dsp:txXfrm>
        <a:off x="2952761" y="1498957"/>
        <a:ext cx="1268856" cy="1198733"/>
      </dsp:txXfrm>
    </dsp:sp>
    <dsp:sp modelId="{7F625018-04FE-4FA6-B4DA-AB7964820B9E}">
      <dsp:nvSpPr>
        <dsp:cNvPr id="0" name=""/>
        <dsp:cNvSpPr/>
      </dsp:nvSpPr>
      <dsp:spPr>
        <a:xfrm>
          <a:off x="4371761" y="1461663"/>
          <a:ext cx="1343444"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函数的接口信息</a:t>
          </a:r>
          <a:endParaRPr lang="en-US" altLang="zh-CN" sz="2000" kern="1200" dirty="0">
            <a:latin typeface="腾讯体 W3" panose="020C04030202040F0204" pitchFamily="34" charset="-122"/>
            <a:ea typeface="腾讯体 W3" panose="020C04030202040F0204" pitchFamily="34" charset="-122"/>
          </a:endParaRPr>
        </a:p>
      </dsp:txBody>
      <dsp:txXfrm>
        <a:off x="4409055" y="1498957"/>
        <a:ext cx="1268856" cy="1198733"/>
      </dsp:txXfrm>
    </dsp:sp>
    <dsp:sp modelId="{8872610F-BE94-4A9C-9B73-FF04E2D14518}">
      <dsp:nvSpPr>
        <dsp:cNvPr id="0" name=""/>
        <dsp:cNvSpPr/>
      </dsp:nvSpPr>
      <dsp:spPr>
        <a:xfrm>
          <a:off x="5828054" y="1461663"/>
          <a:ext cx="1343444" cy="12733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待处理的数据</a:t>
          </a:r>
        </a:p>
      </dsp:txBody>
      <dsp:txXfrm>
        <a:off x="5865348" y="1498957"/>
        <a:ext cx="1268856" cy="11987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9D73F-382E-4431-ABFC-FF330D68D3D0}">
      <dsp:nvSpPr>
        <dsp:cNvPr id="0" name=""/>
        <dsp:cNvSpPr/>
      </dsp:nvSpPr>
      <dsp:spPr>
        <a:xfrm>
          <a:off x="362036" y="487"/>
          <a:ext cx="1480333" cy="88819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函数</a:t>
          </a:r>
        </a:p>
      </dsp:txBody>
      <dsp:txXfrm>
        <a:off x="362036" y="487"/>
        <a:ext cx="1480333" cy="888199"/>
      </dsp:txXfrm>
    </dsp:sp>
    <dsp:sp modelId="{785C0F39-E888-4801-82A6-9A668BE53FDA}">
      <dsp:nvSpPr>
        <dsp:cNvPr id="0" name=""/>
        <dsp:cNvSpPr/>
      </dsp:nvSpPr>
      <dsp:spPr>
        <a:xfrm>
          <a:off x="1990402" y="487"/>
          <a:ext cx="1480333" cy="888199"/>
        </a:xfrm>
        <a:prstGeom prst="rect">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宏定义</a:t>
          </a:r>
        </a:p>
      </dsp:txBody>
      <dsp:txXfrm>
        <a:off x="1990402" y="487"/>
        <a:ext cx="1480333" cy="888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AECCE-17E1-4928-BBD6-D951DE588154}">
      <dsp:nvSpPr>
        <dsp:cNvPr id="0" name=""/>
        <dsp:cNvSpPr/>
      </dsp:nvSpPr>
      <dsp:spPr>
        <a:xfrm>
          <a:off x="1747" y="101709"/>
          <a:ext cx="1386145" cy="83168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功能内聚</a:t>
          </a:r>
        </a:p>
      </dsp:txBody>
      <dsp:txXfrm>
        <a:off x="1747" y="101709"/>
        <a:ext cx="1386145" cy="831687"/>
      </dsp:txXfrm>
    </dsp:sp>
    <dsp:sp modelId="{EDD299EE-783C-4892-9560-72EEE95D3239}">
      <dsp:nvSpPr>
        <dsp:cNvPr id="0" name=""/>
        <dsp:cNvSpPr/>
      </dsp:nvSpPr>
      <dsp:spPr>
        <a:xfrm>
          <a:off x="1526507" y="101709"/>
          <a:ext cx="1386145" cy="831687"/>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顺序内聚</a:t>
          </a:r>
        </a:p>
      </dsp:txBody>
      <dsp:txXfrm>
        <a:off x="1526507" y="101709"/>
        <a:ext cx="1386145" cy="831687"/>
      </dsp:txXfrm>
    </dsp:sp>
    <dsp:sp modelId="{2661376A-7010-47B0-A840-A45665A8450A}">
      <dsp:nvSpPr>
        <dsp:cNvPr id="0" name=""/>
        <dsp:cNvSpPr/>
      </dsp:nvSpPr>
      <dsp:spPr>
        <a:xfrm>
          <a:off x="3051266" y="101709"/>
          <a:ext cx="1386145" cy="83168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信息内聚</a:t>
          </a:r>
        </a:p>
      </dsp:txBody>
      <dsp:txXfrm>
        <a:off x="3051266" y="101709"/>
        <a:ext cx="1386145" cy="831687"/>
      </dsp:txXfrm>
    </dsp:sp>
    <dsp:sp modelId="{F13BA02E-CACB-484C-8A26-03E4EEBFA04D}">
      <dsp:nvSpPr>
        <dsp:cNvPr id="0" name=""/>
        <dsp:cNvSpPr/>
      </dsp:nvSpPr>
      <dsp:spPr>
        <a:xfrm>
          <a:off x="4576026" y="101709"/>
          <a:ext cx="1386145" cy="83168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通信内聚</a:t>
          </a:r>
        </a:p>
      </dsp:txBody>
      <dsp:txXfrm>
        <a:off x="4576026" y="101709"/>
        <a:ext cx="1386145" cy="831687"/>
      </dsp:txXfrm>
    </dsp:sp>
    <dsp:sp modelId="{69279361-D2B4-46BE-A339-F47A63BE1119}">
      <dsp:nvSpPr>
        <dsp:cNvPr id="0" name=""/>
        <dsp:cNvSpPr/>
      </dsp:nvSpPr>
      <dsp:spPr>
        <a:xfrm>
          <a:off x="1747" y="1072011"/>
          <a:ext cx="1386145" cy="831687"/>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过程内聚</a:t>
          </a:r>
        </a:p>
      </dsp:txBody>
      <dsp:txXfrm>
        <a:off x="1747" y="1072011"/>
        <a:ext cx="1386145" cy="831687"/>
      </dsp:txXfrm>
    </dsp:sp>
    <dsp:sp modelId="{17A5EBCA-1481-4C3C-BA78-669C89C1F43E}">
      <dsp:nvSpPr>
        <dsp:cNvPr id="0" name=""/>
        <dsp:cNvSpPr/>
      </dsp:nvSpPr>
      <dsp:spPr>
        <a:xfrm>
          <a:off x="1526507" y="1072011"/>
          <a:ext cx="1386145" cy="83168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时间内聚</a:t>
          </a:r>
        </a:p>
      </dsp:txBody>
      <dsp:txXfrm>
        <a:off x="1526507" y="1072011"/>
        <a:ext cx="1386145" cy="831687"/>
      </dsp:txXfrm>
    </dsp:sp>
    <dsp:sp modelId="{BE7F396C-46C6-4008-A17A-B2440911A2D6}">
      <dsp:nvSpPr>
        <dsp:cNvPr id="0" name=""/>
        <dsp:cNvSpPr/>
      </dsp:nvSpPr>
      <dsp:spPr>
        <a:xfrm>
          <a:off x="3051266" y="1072011"/>
          <a:ext cx="1386145" cy="831687"/>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逻辑内聚</a:t>
          </a:r>
        </a:p>
      </dsp:txBody>
      <dsp:txXfrm>
        <a:off x="3051266" y="1072011"/>
        <a:ext cx="1386145" cy="831687"/>
      </dsp:txXfrm>
    </dsp:sp>
    <dsp:sp modelId="{34A87DF4-E95F-4765-A145-CC0D8B0FC14E}">
      <dsp:nvSpPr>
        <dsp:cNvPr id="0" name=""/>
        <dsp:cNvSpPr/>
      </dsp:nvSpPr>
      <dsp:spPr>
        <a:xfrm>
          <a:off x="4576026" y="1072011"/>
          <a:ext cx="1386145" cy="83168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巧合内聚</a:t>
          </a:r>
        </a:p>
      </dsp:txBody>
      <dsp:txXfrm>
        <a:off x="4576026" y="1072011"/>
        <a:ext cx="1386145" cy="831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FE8EA-337A-463C-9253-AD0040FDF297}">
      <dsp:nvSpPr>
        <dsp:cNvPr id="0" name=""/>
        <dsp:cNvSpPr/>
      </dsp:nvSpPr>
      <dsp:spPr>
        <a:xfrm>
          <a:off x="1954" y="254687"/>
          <a:ext cx="1550385" cy="93023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非直接耦合</a:t>
          </a:r>
        </a:p>
      </dsp:txBody>
      <dsp:txXfrm>
        <a:off x="1954" y="254687"/>
        <a:ext cx="1550385" cy="930231"/>
      </dsp:txXfrm>
    </dsp:sp>
    <dsp:sp modelId="{1CB36A50-39ED-4B3A-B793-4E9B4FE25E25}">
      <dsp:nvSpPr>
        <dsp:cNvPr id="0" name=""/>
        <dsp:cNvSpPr/>
      </dsp:nvSpPr>
      <dsp:spPr>
        <a:xfrm>
          <a:off x="1707378" y="254687"/>
          <a:ext cx="1550385" cy="93023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数据耦合</a:t>
          </a:r>
        </a:p>
      </dsp:txBody>
      <dsp:txXfrm>
        <a:off x="1707378" y="254687"/>
        <a:ext cx="1550385" cy="930231"/>
      </dsp:txXfrm>
    </dsp:sp>
    <dsp:sp modelId="{ABE76CFE-9BA3-4986-9226-ED53854151D5}">
      <dsp:nvSpPr>
        <dsp:cNvPr id="0" name=""/>
        <dsp:cNvSpPr/>
      </dsp:nvSpPr>
      <dsp:spPr>
        <a:xfrm>
          <a:off x="3412802" y="254687"/>
          <a:ext cx="1550385" cy="93023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标记耦合</a:t>
          </a:r>
        </a:p>
      </dsp:txBody>
      <dsp:txXfrm>
        <a:off x="3412802" y="254687"/>
        <a:ext cx="1550385" cy="930231"/>
      </dsp:txXfrm>
    </dsp:sp>
    <dsp:sp modelId="{70608CD9-51A3-4DCD-8B98-E74717B4ECFD}">
      <dsp:nvSpPr>
        <dsp:cNvPr id="0" name=""/>
        <dsp:cNvSpPr/>
      </dsp:nvSpPr>
      <dsp:spPr>
        <a:xfrm>
          <a:off x="5118226" y="254687"/>
          <a:ext cx="1550385" cy="93023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控制耦合</a:t>
          </a:r>
        </a:p>
      </dsp:txBody>
      <dsp:txXfrm>
        <a:off x="5118226" y="254687"/>
        <a:ext cx="1550385" cy="930231"/>
      </dsp:txXfrm>
    </dsp:sp>
    <dsp:sp modelId="{A918D232-F656-4E8C-AE23-6D9DF245D5DF}">
      <dsp:nvSpPr>
        <dsp:cNvPr id="0" name=""/>
        <dsp:cNvSpPr/>
      </dsp:nvSpPr>
      <dsp:spPr>
        <a:xfrm>
          <a:off x="854666" y="1339957"/>
          <a:ext cx="1550385" cy="93023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外部耦合</a:t>
          </a:r>
        </a:p>
      </dsp:txBody>
      <dsp:txXfrm>
        <a:off x="854666" y="1339957"/>
        <a:ext cx="1550385" cy="930231"/>
      </dsp:txXfrm>
    </dsp:sp>
    <dsp:sp modelId="{D01B3124-AEC2-49E5-BF60-AD27D3A22301}">
      <dsp:nvSpPr>
        <dsp:cNvPr id="0" name=""/>
        <dsp:cNvSpPr/>
      </dsp:nvSpPr>
      <dsp:spPr>
        <a:xfrm>
          <a:off x="2560090" y="1339957"/>
          <a:ext cx="1550385" cy="93023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公共耦合</a:t>
          </a:r>
        </a:p>
      </dsp:txBody>
      <dsp:txXfrm>
        <a:off x="2560090" y="1339957"/>
        <a:ext cx="1550385" cy="930231"/>
      </dsp:txXfrm>
    </dsp:sp>
    <dsp:sp modelId="{699B05B5-3399-403D-B2D7-376EF288FEA8}">
      <dsp:nvSpPr>
        <dsp:cNvPr id="0" name=""/>
        <dsp:cNvSpPr/>
      </dsp:nvSpPr>
      <dsp:spPr>
        <a:xfrm>
          <a:off x="4265514" y="1339957"/>
          <a:ext cx="1550385" cy="93023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内容耦合</a:t>
          </a:r>
        </a:p>
      </dsp:txBody>
      <dsp:txXfrm>
        <a:off x="4265514" y="1339957"/>
        <a:ext cx="1550385" cy="9302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82B2E-17A4-4F40-B09C-1CC9617BD601}">
      <dsp:nvSpPr>
        <dsp:cNvPr id="0" name=""/>
        <dsp:cNvSpPr/>
      </dsp:nvSpPr>
      <dsp:spPr>
        <a:xfrm>
          <a:off x="1366" y="1803466"/>
          <a:ext cx="1811734" cy="181173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层次图</a:t>
          </a:r>
        </a:p>
      </dsp:txBody>
      <dsp:txXfrm>
        <a:off x="266688" y="2068788"/>
        <a:ext cx="1281090" cy="1281090"/>
      </dsp:txXfrm>
    </dsp:sp>
    <dsp:sp modelId="{BD08C85C-04B7-4507-BF45-B6A4A189079E}">
      <dsp:nvSpPr>
        <dsp:cNvPr id="0" name=""/>
        <dsp:cNvSpPr/>
      </dsp:nvSpPr>
      <dsp:spPr>
        <a:xfrm>
          <a:off x="1960214" y="2183930"/>
          <a:ext cx="1050805" cy="1050805"/>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腾讯体 W3" panose="020C04030202040F0204" pitchFamily="34" charset="-122"/>
            <a:ea typeface="腾讯体 W3" panose="020C04030202040F0204" pitchFamily="34" charset="-122"/>
          </a:endParaRPr>
        </a:p>
      </dsp:txBody>
      <dsp:txXfrm>
        <a:off x="2099498" y="2585758"/>
        <a:ext cx="772237" cy="247149"/>
      </dsp:txXfrm>
    </dsp:sp>
    <dsp:sp modelId="{70BDBF97-194E-4B29-B2A1-A1E1DDF29577}">
      <dsp:nvSpPr>
        <dsp:cNvPr id="0" name=""/>
        <dsp:cNvSpPr/>
      </dsp:nvSpPr>
      <dsp:spPr>
        <a:xfrm>
          <a:off x="3158132" y="1803466"/>
          <a:ext cx="1811734" cy="181173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腾讯体 W3" panose="020C04030202040F0204" pitchFamily="34" charset="-122"/>
              <a:ea typeface="腾讯体 W3" panose="020C04030202040F0204" pitchFamily="34" charset="-122"/>
            </a:rPr>
            <a:t>IPO</a:t>
          </a:r>
          <a:r>
            <a:rPr lang="zh-CN" altLang="en-US" sz="2800" kern="1200" dirty="0">
              <a:latin typeface="腾讯体 W3" panose="020C04030202040F0204" pitchFamily="34" charset="-122"/>
              <a:ea typeface="腾讯体 W3" panose="020C04030202040F0204" pitchFamily="34" charset="-122"/>
            </a:rPr>
            <a:t>表</a:t>
          </a:r>
        </a:p>
      </dsp:txBody>
      <dsp:txXfrm>
        <a:off x="3423454" y="2068788"/>
        <a:ext cx="1281090" cy="1281090"/>
      </dsp:txXfrm>
    </dsp:sp>
    <dsp:sp modelId="{FCEE5FBF-6E92-4580-A7E2-CD77E39F91DE}">
      <dsp:nvSpPr>
        <dsp:cNvPr id="0" name=""/>
        <dsp:cNvSpPr/>
      </dsp:nvSpPr>
      <dsp:spPr>
        <a:xfrm>
          <a:off x="5116980" y="2183930"/>
          <a:ext cx="1050805" cy="1050805"/>
        </a:xfrm>
        <a:prstGeom prst="mathEqual">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latin typeface="腾讯体 W3" panose="020C04030202040F0204" pitchFamily="34" charset="-122"/>
            <a:ea typeface="腾讯体 W3" panose="020C04030202040F0204" pitchFamily="34" charset="-122"/>
          </a:endParaRPr>
        </a:p>
      </dsp:txBody>
      <dsp:txXfrm>
        <a:off x="5256264" y="2400396"/>
        <a:ext cx="772237" cy="617873"/>
      </dsp:txXfrm>
    </dsp:sp>
    <dsp:sp modelId="{A8840204-152A-4BC4-AD22-9DAE505AD819}">
      <dsp:nvSpPr>
        <dsp:cNvPr id="0" name=""/>
        <dsp:cNvSpPr/>
      </dsp:nvSpPr>
      <dsp:spPr>
        <a:xfrm>
          <a:off x="6314898" y="1803466"/>
          <a:ext cx="1811734" cy="181173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腾讯体 W3" panose="020C04030202040F0204" pitchFamily="34" charset="-122"/>
              <a:ea typeface="腾讯体 W3" panose="020C04030202040F0204" pitchFamily="34" charset="-122"/>
            </a:rPr>
            <a:t>HIPO</a:t>
          </a:r>
          <a:r>
            <a:rPr lang="zh-CN" altLang="zh-CN" sz="2800" kern="1200" dirty="0">
              <a:latin typeface="腾讯体 W3" panose="020C04030202040F0204" pitchFamily="34" charset="-122"/>
              <a:ea typeface="腾讯体 W3" panose="020C04030202040F0204" pitchFamily="34" charset="-122"/>
            </a:rPr>
            <a:t>图</a:t>
          </a:r>
          <a:endParaRPr lang="zh-CN" altLang="en-US" sz="2800" kern="1200" dirty="0">
            <a:latin typeface="腾讯体 W3" panose="020C04030202040F0204" pitchFamily="34" charset="-122"/>
            <a:ea typeface="腾讯体 W3" panose="020C04030202040F0204" pitchFamily="34" charset="-122"/>
          </a:endParaRPr>
        </a:p>
      </dsp:txBody>
      <dsp:txXfrm>
        <a:off x="6580220" y="2068788"/>
        <a:ext cx="1281090" cy="12810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D4FE8-2AD5-4AA0-ADE5-666F35B34551}">
      <dsp:nvSpPr>
        <dsp:cNvPr id="0" name=""/>
        <dsp:cNvSpPr/>
      </dsp:nvSpPr>
      <dsp:spPr>
        <a:xfrm>
          <a:off x="2926556" y="791277"/>
          <a:ext cx="956391" cy="331970"/>
        </a:xfrm>
        <a:custGeom>
          <a:avLst/>
          <a:gdLst/>
          <a:ahLst/>
          <a:cxnLst/>
          <a:rect l="0" t="0" r="0" b="0"/>
          <a:pathLst>
            <a:path>
              <a:moveTo>
                <a:pt x="0" y="0"/>
              </a:moveTo>
              <a:lnTo>
                <a:pt x="0" y="165985"/>
              </a:lnTo>
              <a:lnTo>
                <a:pt x="956391" y="165985"/>
              </a:lnTo>
              <a:lnTo>
                <a:pt x="956391" y="33197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87A9E0-BEE2-419D-A6EE-124455DD9D05}">
      <dsp:nvSpPr>
        <dsp:cNvPr id="0" name=""/>
        <dsp:cNvSpPr/>
      </dsp:nvSpPr>
      <dsp:spPr>
        <a:xfrm>
          <a:off x="1970164" y="791277"/>
          <a:ext cx="956391" cy="331970"/>
        </a:xfrm>
        <a:custGeom>
          <a:avLst/>
          <a:gdLst/>
          <a:ahLst/>
          <a:cxnLst/>
          <a:rect l="0" t="0" r="0" b="0"/>
          <a:pathLst>
            <a:path>
              <a:moveTo>
                <a:pt x="956391" y="0"/>
              </a:moveTo>
              <a:lnTo>
                <a:pt x="956391" y="165985"/>
              </a:lnTo>
              <a:lnTo>
                <a:pt x="0" y="165985"/>
              </a:lnTo>
              <a:lnTo>
                <a:pt x="0" y="33197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8D8C4-7FE2-482C-9B7C-8DC1882BD3EC}">
      <dsp:nvSpPr>
        <dsp:cNvPr id="0" name=""/>
        <dsp:cNvSpPr/>
      </dsp:nvSpPr>
      <dsp:spPr>
        <a:xfrm>
          <a:off x="1741508" y="871"/>
          <a:ext cx="2370095" cy="79040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腾讯体 W3" panose="020C04030202040F0204" pitchFamily="34" charset="-122"/>
              <a:ea typeface="腾讯体 W3" panose="020C04030202040F0204" pitchFamily="34" charset="-122"/>
            </a:rPr>
            <a:t>数据流图</a:t>
          </a:r>
        </a:p>
      </dsp:txBody>
      <dsp:txXfrm>
        <a:off x="1741508" y="871"/>
        <a:ext cx="2370095" cy="790405"/>
      </dsp:txXfrm>
    </dsp:sp>
    <dsp:sp modelId="{26C8503E-1C59-40F8-9C03-CD966A02B0E4}">
      <dsp:nvSpPr>
        <dsp:cNvPr id="0" name=""/>
        <dsp:cNvSpPr/>
      </dsp:nvSpPr>
      <dsp:spPr>
        <a:xfrm>
          <a:off x="1179758" y="1123247"/>
          <a:ext cx="1580811" cy="79040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腾讯体 W3" panose="020C04030202040F0204" pitchFamily="34" charset="-122"/>
              <a:ea typeface="腾讯体 W3" panose="020C04030202040F0204" pitchFamily="34" charset="-122"/>
            </a:rPr>
            <a:t>变换流</a:t>
          </a:r>
        </a:p>
      </dsp:txBody>
      <dsp:txXfrm>
        <a:off x="1179758" y="1123247"/>
        <a:ext cx="1580811" cy="790405"/>
      </dsp:txXfrm>
    </dsp:sp>
    <dsp:sp modelId="{A4445CCF-1B6A-4EBE-B8FC-79D96225558C}">
      <dsp:nvSpPr>
        <dsp:cNvPr id="0" name=""/>
        <dsp:cNvSpPr/>
      </dsp:nvSpPr>
      <dsp:spPr>
        <a:xfrm>
          <a:off x="3092541" y="1123247"/>
          <a:ext cx="1580811" cy="79040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腾讯体 W3" panose="020C04030202040F0204" pitchFamily="34" charset="-122"/>
              <a:ea typeface="腾讯体 W3" panose="020C04030202040F0204" pitchFamily="34" charset="-122"/>
            </a:rPr>
            <a:t>事务流</a:t>
          </a:r>
          <a:endParaRPr lang="zh-CN" altLang="en-US" sz="3200" kern="1200" dirty="0">
            <a:latin typeface="腾讯体 W3" panose="020C04030202040F0204" pitchFamily="34" charset="-122"/>
            <a:ea typeface="腾讯体 W3" panose="020C04030202040F0204" pitchFamily="34" charset="-122"/>
          </a:endParaRPr>
        </a:p>
      </dsp:txBody>
      <dsp:txXfrm>
        <a:off x="3092541" y="1123247"/>
        <a:ext cx="1580811" cy="7904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AA4A4-E6A4-4C23-943F-C02B95063674}">
      <dsp:nvSpPr>
        <dsp:cNvPr id="0" name=""/>
        <dsp:cNvSpPr/>
      </dsp:nvSpPr>
      <dsp:spPr>
        <a:xfrm>
          <a:off x="3354438" y="1803794"/>
          <a:ext cx="2373289" cy="411893"/>
        </a:xfrm>
        <a:custGeom>
          <a:avLst/>
          <a:gdLst/>
          <a:ahLst/>
          <a:cxnLst/>
          <a:rect l="0" t="0" r="0" b="0"/>
          <a:pathLst>
            <a:path>
              <a:moveTo>
                <a:pt x="0" y="0"/>
              </a:moveTo>
              <a:lnTo>
                <a:pt x="0" y="205946"/>
              </a:lnTo>
              <a:lnTo>
                <a:pt x="2373289" y="205946"/>
              </a:lnTo>
              <a:lnTo>
                <a:pt x="2373289" y="411893"/>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67338-07CE-47CE-A48E-10898481F5C2}">
      <dsp:nvSpPr>
        <dsp:cNvPr id="0" name=""/>
        <dsp:cNvSpPr/>
      </dsp:nvSpPr>
      <dsp:spPr>
        <a:xfrm>
          <a:off x="3308718" y="1803794"/>
          <a:ext cx="91440" cy="411893"/>
        </a:xfrm>
        <a:custGeom>
          <a:avLst/>
          <a:gdLst/>
          <a:ahLst/>
          <a:cxnLst/>
          <a:rect l="0" t="0" r="0" b="0"/>
          <a:pathLst>
            <a:path>
              <a:moveTo>
                <a:pt x="45720" y="0"/>
              </a:moveTo>
              <a:lnTo>
                <a:pt x="45720" y="411893"/>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62109-2EF7-477F-8406-2437E4A4299B}">
      <dsp:nvSpPr>
        <dsp:cNvPr id="0" name=""/>
        <dsp:cNvSpPr/>
      </dsp:nvSpPr>
      <dsp:spPr>
        <a:xfrm>
          <a:off x="981148" y="1803794"/>
          <a:ext cx="2373289" cy="411893"/>
        </a:xfrm>
        <a:custGeom>
          <a:avLst/>
          <a:gdLst/>
          <a:ahLst/>
          <a:cxnLst/>
          <a:rect l="0" t="0" r="0" b="0"/>
          <a:pathLst>
            <a:path>
              <a:moveTo>
                <a:pt x="2373289" y="0"/>
              </a:moveTo>
              <a:lnTo>
                <a:pt x="2373289" y="205946"/>
              </a:lnTo>
              <a:lnTo>
                <a:pt x="0" y="205946"/>
              </a:lnTo>
              <a:lnTo>
                <a:pt x="0" y="411893"/>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FE9062-8480-4135-B85A-2C60D5396D1E}">
      <dsp:nvSpPr>
        <dsp:cNvPr id="0" name=""/>
        <dsp:cNvSpPr/>
      </dsp:nvSpPr>
      <dsp:spPr>
        <a:xfrm>
          <a:off x="762962" y="823096"/>
          <a:ext cx="5182951" cy="98069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程序设计语言中的数据类型</a:t>
          </a:r>
        </a:p>
      </dsp:txBody>
      <dsp:txXfrm>
        <a:off x="762962" y="823096"/>
        <a:ext cx="5182951" cy="980698"/>
      </dsp:txXfrm>
    </dsp:sp>
    <dsp:sp modelId="{D2657BB7-AF6C-4C78-B618-6AE7D11B7C73}">
      <dsp:nvSpPr>
        <dsp:cNvPr id="0" name=""/>
        <dsp:cNvSpPr/>
      </dsp:nvSpPr>
      <dsp:spPr>
        <a:xfrm>
          <a:off x="450" y="2215687"/>
          <a:ext cx="1961396" cy="9806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原子类型</a:t>
          </a:r>
        </a:p>
      </dsp:txBody>
      <dsp:txXfrm>
        <a:off x="450" y="2215687"/>
        <a:ext cx="1961396" cy="980698"/>
      </dsp:txXfrm>
    </dsp:sp>
    <dsp:sp modelId="{8B23338E-0A69-492A-8724-F44E563F4333}">
      <dsp:nvSpPr>
        <dsp:cNvPr id="0" name=""/>
        <dsp:cNvSpPr/>
      </dsp:nvSpPr>
      <dsp:spPr>
        <a:xfrm>
          <a:off x="2373740" y="2215687"/>
          <a:ext cx="1961396" cy="9806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固定聚合类型</a:t>
          </a:r>
        </a:p>
      </dsp:txBody>
      <dsp:txXfrm>
        <a:off x="2373740" y="2215687"/>
        <a:ext cx="1961396" cy="980698"/>
      </dsp:txXfrm>
    </dsp:sp>
    <dsp:sp modelId="{3D02252C-C52D-4FB2-8FC1-9771EC25AFA8}">
      <dsp:nvSpPr>
        <dsp:cNvPr id="0" name=""/>
        <dsp:cNvSpPr/>
      </dsp:nvSpPr>
      <dsp:spPr>
        <a:xfrm>
          <a:off x="4747030" y="2215687"/>
          <a:ext cx="1961396" cy="9806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可变聚合类型</a:t>
          </a:r>
        </a:p>
      </dsp:txBody>
      <dsp:txXfrm>
        <a:off x="4747030" y="2215687"/>
        <a:ext cx="1961396" cy="9806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2E77F-3F9A-4F2C-96C6-5AAD7F0C3A7B}">
      <dsp:nvSpPr>
        <dsp:cNvPr id="0" name=""/>
        <dsp:cNvSpPr/>
      </dsp:nvSpPr>
      <dsp:spPr>
        <a:xfrm>
          <a:off x="618356" y="536"/>
          <a:ext cx="1688017" cy="101281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二进制文件</a:t>
          </a:r>
        </a:p>
      </dsp:txBody>
      <dsp:txXfrm>
        <a:off x="618356" y="536"/>
        <a:ext cx="1688017" cy="1012810"/>
      </dsp:txXfrm>
    </dsp:sp>
    <dsp:sp modelId="{FD8A7473-3737-4678-AA21-4F52A8B62B8F}">
      <dsp:nvSpPr>
        <dsp:cNvPr id="0" name=""/>
        <dsp:cNvSpPr/>
      </dsp:nvSpPr>
      <dsp:spPr>
        <a:xfrm>
          <a:off x="2475175" y="536"/>
          <a:ext cx="1688017" cy="101281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latin typeface="腾讯体 W3" panose="020C04030202040F0204" pitchFamily="34" charset="-122"/>
              <a:ea typeface="腾讯体 W3" panose="020C04030202040F0204" pitchFamily="34" charset="-122"/>
            </a:rPr>
            <a:t>ASCII</a:t>
          </a:r>
          <a:r>
            <a:rPr lang="zh-CN" altLang="en-US" sz="2300" kern="1200" dirty="0">
              <a:latin typeface="腾讯体 W3" panose="020C04030202040F0204" pitchFamily="34" charset="-122"/>
              <a:ea typeface="腾讯体 W3" panose="020C04030202040F0204" pitchFamily="34" charset="-122"/>
            </a:rPr>
            <a:t>文件</a:t>
          </a:r>
        </a:p>
      </dsp:txBody>
      <dsp:txXfrm>
        <a:off x="2475175" y="536"/>
        <a:ext cx="1688017" cy="101281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2024/5/22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B6492B-CC8A-4042-A7C4-7CA378A14FF5}" type="slidenum">
              <a:rPr lang="zh-CN" altLang="en-US" smtClean="0"/>
              <a:t>2</a:t>
            </a:fld>
            <a:endParaRPr lang="zh-CN" altLang="en-US"/>
          </a:p>
        </p:txBody>
      </p:sp>
    </p:spTree>
    <p:extLst>
      <p:ext uri="{BB962C8B-B14F-4D97-AF65-F5344CB8AC3E}">
        <p14:creationId xmlns:p14="http://schemas.microsoft.com/office/powerpoint/2010/main" val="390063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C7160821-8B4E-4530-B917-463FE1C6DC83}" type="datetime1">
              <a:rPr lang="zh-CN" altLang="en-US" smtClean="0"/>
              <a:t>2024/5/22</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grpSp>
        <p:nvGrpSpPr>
          <p:cNvPr id="2" name="组合 21">
            <a:extLst>
              <a:ext uri="{FF2B5EF4-FFF2-40B4-BE49-F238E27FC236}">
                <a16:creationId xmlns:a16="http://schemas.microsoft.com/office/drawing/2014/main" id="{BAD8C1F3-7D9A-2B49-E9CB-14DB9FF805E1}"/>
              </a:ext>
            </a:extLst>
          </p:cNvPr>
          <p:cNvGrpSpPr/>
          <p:nvPr userDrawn="1"/>
        </p:nvGrpSpPr>
        <p:grpSpPr bwMode="auto">
          <a:xfrm>
            <a:off x="6726560" y="-210839"/>
            <a:ext cx="7768666" cy="7764182"/>
            <a:chOff x="1502936" y="-740618"/>
            <a:chExt cx="6188355" cy="6185476"/>
          </a:xfrm>
        </p:grpSpPr>
        <p:sp>
          <p:nvSpPr>
            <p:cNvPr id="3" name="Freeform 5">
              <a:extLst>
                <a:ext uri="{FF2B5EF4-FFF2-40B4-BE49-F238E27FC236}">
                  <a16:creationId xmlns:a16="http://schemas.microsoft.com/office/drawing/2014/main" id="{B61CF049-B36D-2344-7E9F-3321B185BE8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534663F5-707C-187F-7DE2-C28A5B65AAF3}"/>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B86DC2F3-C567-8E11-12EE-F64FC2EFF39B}"/>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8D956567-298B-DE31-346B-40BE2E36DFD3}"/>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806D50BC-4735-033D-07DF-53F88225B3BE}"/>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7465B285-9C59-DA9F-B34A-D87902BB239B}"/>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4F0B6C69-CB66-6411-5C18-3A69EFD8803F}"/>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93B34646-BAF5-7EAD-EDCE-9D393C2DD219}"/>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0C1C870F-A1F8-2E8B-E507-38F5F09EE370}"/>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57C82F52-2F63-035B-5B11-27BAA8137EE2}"/>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D30D3771-705C-CD26-8EB4-43A7C3BC6526}"/>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4BFDD933-4531-C303-B788-6EC67E691A4A}"/>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53590247-D51D-9C2C-3185-5210AFB1755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40B65028-624F-96B3-6CFA-96DDE3BD407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82B938C4-2C96-E9AA-6AEB-BBA573D40E98}"/>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E35FFCE0-3F10-B27D-7A1A-97369BD86364}"/>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2A4AD35F-98D7-2E3C-A223-03AE991089FB}"/>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FA9E65CE-A75F-072D-8E14-6736472A02CB}"/>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4DE03193-04D3-9AFB-0F4C-B343257B6BB7}"/>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EE5E1D9D-E15D-44F4-F35B-586EFE05300F}"/>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7BFF6E12-F224-791C-2D41-01887E89FE8E}"/>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6B9770F-9111-F302-9F5A-B8D86ED13818}"/>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25C5DDD1-8FAE-7EE5-E963-C5E7C86175D6}"/>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1027CD4A-3EAD-5355-C6A6-0FCF78D49BC8}"/>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C00A3912-7461-B811-B5D6-AFD6E7E98754}"/>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131682D4-E4B8-D56C-A8EE-F21CF49BE23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5EF541CE-3BDF-55D0-DA77-DF2D54F594F8}"/>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82499CA1-B657-F1BF-87E5-EAEA363DA07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613DE5B4-9F39-7DD0-D593-9659AE874F47}"/>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B36263DF-5F44-9DAA-29EC-73B8E6BD1211}"/>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28074B5-3D33-405D-B30A-50F96F795A04}" type="datetime1">
              <a:rPr lang="zh-CN" altLang="en-US" smtClean="0"/>
              <a:t>2024/5/22</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7E25E77E-B6F5-4DE9-87B5-53C0E9B73A2F}" type="datetime1">
              <a:rPr lang="zh-CN" altLang="en-US" smtClean="0"/>
              <a:t>2024/5/22</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93672C4F-0898-4237-A7A8-EE5DA04395E0}" type="datetime1">
              <a:rPr lang="zh-CN" altLang="en-US" smtClean="0"/>
              <a:t>2024/5/22</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2254634"/>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3411797"/>
            <a:ext cx="10058400" cy="2184331"/>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53F65875-D853-44AD-83DD-CDE7FBA8772D}" type="datetime1">
              <a:rPr lang="zh-CN" altLang="en-US" smtClean="0"/>
              <a:t>2024/5/22</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197825" y="321269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21">
            <a:extLst>
              <a:ext uri="{FF2B5EF4-FFF2-40B4-BE49-F238E27FC236}">
                <a16:creationId xmlns:a16="http://schemas.microsoft.com/office/drawing/2014/main" id="{9E79F19F-E523-CDAE-211F-D1E6178E2A4F}"/>
              </a:ext>
            </a:extLst>
          </p:cNvPr>
          <p:cNvGrpSpPr/>
          <p:nvPr userDrawn="1"/>
        </p:nvGrpSpPr>
        <p:grpSpPr bwMode="auto">
          <a:xfrm>
            <a:off x="6726560" y="-210839"/>
            <a:ext cx="7768666" cy="7764182"/>
            <a:chOff x="1502936" y="-740618"/>
            <a:chExt cx="6188355" cy="6185476"/>
          </a:xfrm>
        </p:grpSpPr>
        <p:sp>
          <p:nvSpPr>
            <p:cNvPr id="11" name="Freeform 5">
              <a:extLst>
                <a:ext uri="{FF2B5EF4-FFF2-40B4-BE49-F238E27FC236}">
                  <a16:creationId xmlns:a16="http://schemas.microsoft.com/office/drawing/2014/main" id="{864CE9D1-D349-2BCC-F2B2-A64CCB18EB2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6">
              <a:extLst>
                <a:ext uri="{FF2B5EF4-FFF2-40B4-BE49-F238E27FC236}">
                  <a16:creationId xmlns:a16="http://schemas.microsoft.com/office/drawing/2014/main" id="{CFC9D40B-AF23-08BB-793E-CF84398083AC}"/>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7">
              <a:extLst>
                <a:ext uri="{FF2B5EF4-FFF2-40B4-BE49-F238E27FC236}">
                  <a16:creationId xmlns:a16="http://schemas.microsoft.com/office/drawing/2014/main" id="{E4E40730-956E-A7A8-C389-0534FFF5BF4D}"/>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8">
              <a:extLst>
                <a:ext uri="{FF2B5EF4-FFF2-40B4-BE49-F238E27FC236}">
                  <a16:creationId xmlns:a16="http://schemas.microsoft.com/office/drawing/2014/main" id="{61BD7E7A-ED63-C909-CAA0-1130DBCB0A45}"/>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9">
              <a:extLst>
                <a:ext uri="{FF2B5EF4-FFF2-40B4-BE49-F238E27FC236}">
                  <a16:creationId xmlns:a16="http://schemas.microsoft.com/office/drawing/2014/main" id="{F9031001-8AE8-E1EC-6164-B5546F37A0F7}"/>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0">
              <a:extLst>
                <a:ext uri="{FF2B5EF4-FFF2-40B4-BE49-F238E27FC236}">
                  <a16:creationId xmlns:a16="http://schemas.microsoft.com/office/drawing/2014/main" id="{CEAB3B3E-9C7B-D076-A5DE-9D4BDF25B5F6}"/>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1">
              <a:extLst>
                <a:ext uri="{FF2B5EF4-FFF2-40B4-BE49-F238E27FC236}">
                  <a16:creationId xmlns:a16="http://schemas.microsoft.com/office/drawing/2014/main" id="{2C7B2A52-A38A-9204-85E0-B2C6157FAED5}"/>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2">
              <a:extLst>
                <a:ext uri="{FF2B5EF4-FFF2-40B4-BE49-F238E27FC236}">
                  <a16:creationId xmlns:a16="http://schemas.microsoft.com/office/drawing/2014/main" id="{C57E0828-4183-2737-D7A7-4E987A1033F0}"/>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3">
              <a:extLst>
                <a:ext uri="{FF2B5EF4-FFF2-40B4-BE49-F238E27FC236}">
                  <a16:creationId xmlns:a16="http://schemas.microsoft.com/office/drawing/2014/main" id="{FC8CA748-05F1-683F-C377-705C9790EF55}"/>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4">
              <a:extLst>
                <a:ext uri="{FF2B5EF4-FFF2-40B4-BE49-F238E27FC236}">
                  <a16:creationId xmlns:a16="http://schemas.microsoft.com/office/drawing/2014/main" id="{590F4BF4-0B58-C866-9CC7-E9F12F5A9D58}"/>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5">
              <a:extLst>
                <a:ext uri="{FF2B5EF4-FFF2-40B4-BE49-F238E27FC236}">
                  <a16:creationId xmlns:a16="http://schemas.microsoft.com/office/drawing/2014/main" id="{C3F59CDA-A57C-E22C-2C02-BE51DBD2A232}"/>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6">
              <a:extLst>
                <a:ext uri="{FF2B5EF4-FFF2-40B4-BE49-F238E27FC236}">
                  <a16:creationId xmlns:a16="http://schemas.microsoft.com/office/drawing/2014/main" id="{8F6E94BD-2306-196D-DEAA-2D8430FD8211}"/>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17">
              <a:extLst>
                <a:ext uri="{FF2B5EF4-FFF2-40B4-BE49-F238E27FC236}">
                  <a16:creationId xmlns:a16="http://schemas.microsoft.com/office/drawing/2014/main" id="{91D10C1C-37AA-FF16-7966-4A6BB952EF65}"/>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18">
              <a:extLst>
                <a:ext uri="{FF2B5EF4-FFF2-40B4-BE49-F238E27FC236}">
                  <a16:creationId xmlns:a16="http://schemas.microsoft.com/office/drawing/2014/main" id="{2442E037-0E79-7C4A-F1B4-9DE49968AA78}"/>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19">
              <a:extLst>
                <a:ext uri="{FF2B5EF4-FFF2-40B4-BE49-F238E27FC236}">
                  <a16:creationId xmlns:a16="http://schemas.microsoft.com/office/drawing/2014/main" id="{5CB4EDA4-8522-C598-E87E-D60955CEDCA0}"/>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Freeform 20">
              <a:extLst>
                <a:ext uri="{FF2B5EF4-FFF2-40B4-BE49-F238E27FC236}">
                  <a16:creationId xmlns:a16="http://schemas.microsoft.com/office/drawing/2014/main" id="{D46225F5-9831-4628-0E53-508B464C812A}"/>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Freeform 21">
              <a:extLst>
                <a:ext uri="{FF2B5EF4-FFF2-40B4-BE49-F238E27FC236}">
                  <a16:creationId xmlns:a16="http://schemas.microsoft.com/office/drawing/2014/main" id="{FD1E4957-8356-C8BF-98CD-44DBDAC2447C}"/>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2">
              <a:extLst>
                <a:ext uri="{FF2B5EF4-FFF2-40B4-BE49-F238E27FC236}">
                  <a16:creationId xmlns:a16="http://schemas.microsoft.com/office/drawing/2014/main" id="{05038D2F-A347-81B1-5E8A-58578F40D972}"/>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Oval 23">
              <a:extLst>
                <a:ext uri="{FF2B5EF4-FFF2-40B4-BE49-F238E27FC236}">
                  <a16:creationId xmlns:a16="http://schemas.microsoft.com/office/drawing/2014/main" id="{1B340801-3B42-EEAA-DE13-ABE13415A4E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Oval 24">
              <a:extLst>
                <a:ext uri="{FF2B5EF4-FFF2-40B4-BE49-F238E27FC236}">
                  <a16:creationId xmlns:a16="http://schemas.microsoft.com/office/drawing/2014/main" id="{CE4B21D8-A189-297C-5E86-8FB19854CFC4}"/>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5">
              <a:extLst>
                <a:ext uri="{FF2B5EF4-FFF2-40B4-BE49-F238E27FC236}">
                  <a16:creationId xmlns:a16="http://schemas.microsoft.com/office/drawing/2014/main" id="{A8897249-95F5-A609-E0C1-79DA841DC01B}"/>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6">
              <a:extLst>
                <a:ext uri="{FF2B5EF4-FFF2-40B4-BE49-F238E27FC236}">
                  <a16:creationId xmlns:a16="http://schemas.microsoft.com/office/drawing/2014/main" id="{0543D6FC-06BF-B549-BA9B-183BEF3AF91E}"/>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27">
              <a:extLst>
                <a:ext uri="{FF2B5EF4-FFF2-40B4-BE49-F238E27FC236}">
                  <a16:creationId xmlns:a16="http://schemas.microsoft.com/office/drawing/2014/main" id="{FF594455-00E8-6A3C-FA90-1F03F5B09DA3}"/>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28">
              <a:extLst>
                <a:ext uri="{FF2B5EF4-FFF2-40B4-BE49-F238E27FC236}">
                  <a16:creationId xmlns:a16="http://schemas.microsoft.com/office/drawing/2014/main" id="{D9D58E83-6E28-D39C-16A1-8EFFB7AC670F}"/>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29">
              <a:extLst>
                <a:ext uri="{FF2B5EF4-FFF2-40B4-BE49-F238E27FC236}">
                  <a16:creationId xmlns:a16="http://schemas.microsoft.com/office/drawing/2014/main" id="{1E1FD6D1-B2A5-8D47-901D-5CEB80E2BC59}"/>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0">
              <a:extLst>
                <a:ext uri="{FF2B5EF4-FFF2-40B4-BE49-F238E27FC236}">
                  <a16:creationId xmlns:a16="http://schemas.microsoft.com/office/drawing/2014/main" id="{4E5A910B-D7D0-C268-D249-3AD7389DE943}"/>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1">
              <a:extLst>
                <a:ext uri="{FF2B5EF4-FFF2-40B4-BE49-F238E27FC236}">
                  <a16:creationId xmlns:a16="http://schemas.microsoft.com/office/drawing/2014/main" id="{92B0AA09-49F6-86C9-3BAF-0259FAF62D99}"/>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8" name="Freeform 32">
              <a:extLst>
                <a:ext uri="{FF2B5EF4-FFF2-40B4-BE49-F238E27FC236}">
                  <a16:creationId xmlns:a16="http://schemas.microsoft.com/office/drawing/2014/main" id="{F2921299-3BA6-84AF-29B6-109CBD37B22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9" name="Freeform 33">
              <a:extLst>
                <a:ext uri="{FF2B5EF4-FFF2-40B4-BE49-F238E27FC236}">
                  <a16:creationId xmlns:a16="http://schemas.microsoft.com/office/drawing/2014/main" id="{73DD08D1-B6A3-0F84-95CE-D869CC2BDCA6}"/>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0" name="Freeform 34">
              <a:extLst>
                <a:ext uri="{FF2B5EF4-FFF2-40B4-BE49-F238E27FC236}">
                  <a16:creationId xmlns:a16="http://schemas.microsoft.com/office/drawing/2014/main" id="{2A676D26-DF23-2CF2-0FD4-31333386BC0C}"/>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80D885-2633-4DA3-8438-8ACFD342CA44}" type="datetime1">
              <a:rPr lang="zh-CN" altLang="en-US" smtClean="0"/>
              <a:t>2024/5/22</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F6267D7C-61E3-4AB1-83C0-11643AE59037}" type="datetime1">
              <a:rPr lang="zh-CN" altLang="en-US" smtClean="0"/>
              <a:t>2024/5/22</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C7E035E-B87F-4218-B208-60B9C4C5D3B3}" type="datetime1">
              <a:rPr lang="zh-CN" altLang="en-US" smtClean="0"/>
              <a:t>2024/5/22</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E72FAD8-E5FD-4E43-9C3B-45F8A8695D78}" type="datetime1">
              <a:rPr lang="zh-CN" altLang="en-US" smtClean="0"/>
              <a:t>2024/5/22</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8AEA90-7690-45BD-A05D-60DBD94C41FD}" type="datetime1">
              <a:rPr lang="zh-CN" altLang="en-US" smtClean="0"/>
              <a:t>2024/5/22</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BB067A5B-5DE4-4252-A571-3E08A4857D26}" type="datetime1">
              <a:rPr lang="zh-CN" altLang="en-US" smtClean="0"/>
              <a:t>2024/5/22</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5B3F3CCD-5AE8-4BDA-99FD-25BB3DCCC447}" type="slidenum">
              <a:rPr lang="zh-CN" altLang="en-US" smtClean="0"/>
              <a:pPr/>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21">
            <a:extLst>
              <a:ext uri="{FF2B5EF4-FFF2-40B4-BE49-F238E27FC236}">
                <a16:creationId xmlns:a16="http://schemas.microsoft.com/office/drawing/2014/main" id="{AF0722C2-045A-3D01-2A09-C886354797A9}"/>
              </a:ext>
            </a:extLst>
          </p:cNvPr>
          <p:cNvGrpSpPr/>
          <p:nvPr userDrawn="1"/>
        </p:nvGrpSpPr>
        <p:grpSpPr bwMode="auto">
          <a:xfrm>
            <a:off x="6726560" y="-210839"/>
            <a:ext cx="7768666" cy="7764182"/>
            <a:chOff x="1502936" y="-740618"/>
            <a:chExt cx="6188355" cy="6185476"/>
          </a:xfrm>
        </p:grpSpPr>
        <p:sp>
          <p:nvSpPr>
            <p:cNvPr id="42" name="Freeform 5">
              <a:extLst>
                <a:ext uri="{FF2B5EF4-FFF2-40B4-BE49-F238E27FC236}">
                  <a16:creationId xmlns:a16="http://schemas.microsoft.com/office/drawing/2014/main" id="{8D1370E5-5681-DFA9-CC48-F59459FB30EF}"/>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3" name="Freeform 6">
              <a:extLst>
                <a:ext uri="{FF2B5EF4-FFF2-40B4-BE49-F238E27FC236}">
                  <a16:creationId xmlns:a16="http://schemas.microsoft.com/office/drawing/2014/main" id="{007B97E7-CCD8-7A03-1815-9E911BE2E4E2}"/>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4" name="Freeform 7">
              <a:extLst>
                <a:ext uri="{FF2B5EF4-FFF2-40B4-BE49-F238E27FC236}">
                  <a16:creationId xmlns:a16="http://schemas.microsoft.com/office/drawing/2014/main" id="{094BBA9C-775D-EE37-1D05-4CC75F775432}"/>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5" name="Freeform 8">
              <a:extLst>
                <a:ext uri="{FF2B5EF4-FFF2-40B4-BE49-F238E27FC236}">
                  <a16:creationId xmlns:a16="http://schemas.microsoft.com/office/drawing/2014/main" id="{0D14FD26-308D-DFB2-11BC-F536DEF4AE38}"/>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6" name="Freeform 9">
              <a:extLst>
                <a:ext uri="{FF2B5EF4-FFF2-40B4-BE49-F238E27FC236}">
                  <a16:creationId xmlns:a16="http://schemas.microsoft.com/office/drawing/2014/main" id="{F1D8AC8C-EE00-73B1-2962-53ED1987EA1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7" name="Freeform 10">
              <a:extLst>
                <a:ext uri="{FF2B5EF4-FFF2-40B4-BE49-F238E27FC236}">
                  <a16:creationId xmlns:a16="http://schemas.microsoft.com/office/drawing/2014/main" id="{E95FEAB0-EB48-4BA0-8384-E1BA3454A8EE}"/>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8" name="Freeform 11">
              <a:extLst>
                <a:ext uri="{FF2B5EF4-FFF2-40B4-BE49-F238E27FC236}">
                  <a16:creationId xmlns:a16="http://schemas.microsoft.com/office/drawing/2014/main" id="{0B525109-28D6-5105-BEF8-A0D0420A7D53}"/>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9" name="Freeform 12">
              <a:extLst>
                <a:ext uri="{FF2B5EF4-FFF2-40B4-BE49-F238E27FC236}">
                  <a16:creationId xmlns:a16="http://schemas.microsoft.com/office/drawing/2014/main" id="{011BD171-9613-CA6F-EEAA-196548430974}"/>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0" name="Freeform 13">
              <a:extLst>
                <a:ext uri="{FF2B5EF4-FFF2-40B4-BE49-F238E27FC236}">
                  <a16:creationId xmlns:a16="http://schemas.microsoft.com/office/drawing/2014/main" id="{9A04D983-EB30-14FC-8D05-B22FA31E41E7}"/>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1" name="Freeform 14">
              <a:extLst>
                <a:ext uri="{FF2B5EF4-FFF2-40B4-BE49-F238E27FC236}">
                  <a16:creationId xmlns:a16="http://schemas.microsoft.com/office/drawing/2014/main" id="{29254853-7B4B-602B-2A62-455661D76609}"/>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2" name="Freeform 15">
              <a:extLst>
                <a:ext uri="{FF2B5EF4-FFF2-40B4-BE49-F238E27FC236}">
                  <a16:creationId xmlns:a16="http://schemas.microsoft.com/office/drawing/2014/main" id="{8A183483-F36E-0021-1692-548BA86E62BE}"/>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3" name="Freeform 16">
              <a:extLst>
                <a:ext uri="{FF2B5EF4-FFF2-40B4-BE49-F238E27FC236}">
                  <a16:creationId xmlns:a16="http://schemas.microsoft.com/office/drawing/2014/main" id="{1FD6A2B4-BFAE-A98D-5E69-D481BAF37F62}"/>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4" name="Freeform 17">
              <a:extLst>
                <a:ext uri="{FF2B5EF4-FFF2-40B4-BE49-F238E27FC236}">
                  <a16:creationId xmlns:a16="http://schemas.microsoft.com/office/drawing/2014/main" id="{1102BC70-25A4-351D-94EB-4802A0F427B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5" name="Freeform 18">
              <a:extLst>
                <a:ext uri="{FF2B5EF4-FFF2-40B4-BE49-F238E27FC236}">
                  <a16:creationId xmlns:a16="http://schemas.microsoft.com/office/drawing/2014/main" id="{79A4336A-C438-9E32-8606-A16FB40EBA5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6" name="Freeform 19">
              <a:extLst>
                <a:ext uri="{FF2B5EF4-FFF2-40B4-BE49-F238E27FC236}">
                  <a16:creationId xmlns:a16="http://schemas.microsoft.com/office/drawing/2014/main" id="{24F14B6C-A994-518B-85F6-A51CC642416C}"/>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7" name="Freeform 20">
              <a:extLst>
                <a:ext uri="{FF2B5EF4-FFF2-40B4-BE49-F238E27FC236}">
                  <a16:creationId xmlns:a16="http://schemas.microsoft.com/office/drawing/2014/main" id="{209921BB-1159-388E-B7A6-52ED41E1408F}"/>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8" name="Freeform 21">
              <a:extLst>
                <a:ext uri="{FF2B5EF4-FFF2-40B4-BE49-F238E27FC236}">
                  <a16:creationId xmlns:a16="http://schemas.microsoft.com/office/drawing/2014/main" id="{03918F88-1165-1E9E-EC56-03B0ADC32BD5}"/>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9" name="Freeform 22">
              <a:extLst>
                <a:ext uri="{FF2B5EF4-FFF2-40B4-BE49-F238E27FC236}">
                  <a16:creationId xmlns:a16="http://schemas.microsoft.com/office/drawing/2014/main" id="{EBBCCC9A-92C6-D4C0-799B-89EEC039C7CA}"/>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0" name="Oval 23">
              <a:extLst>
                <a:ext uri="{FF2B5EF4-FFF2-40B4-BE49-F238E27FC236}">
                  <a16:creationId xmlns:a16="http://schemas.microsoft.com/office/drawing/2014/main" id="{9312F2BE-8C48-4124-D211-B463E2B077E0}"/>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1" name="Oval 24">
              <a:extLst>
                <a:ext uri="{FF2B5EF4-FFF2-40B4-BE49-F238E27FC236}">
                  <a16:creationId xmlns:a16="http://schemas.microsoft.com/office/drawing/2014/main" id="{4785692C-F462-5BD4-0135-E8BBDD699E3D}"/>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2" name="Freeform 25">
              <a:extLst>
                <a:ext uri="{FF2B5EF4-FFF2-40B4-BE49-F238E27FC236}">
                  <a16:creationId xmlns:a16="http://schemas.microsoft.com/office/drawing/2014/main" id="{12B6F8BB-F02D-2055-06E8-62AE9830EDBC}"/>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3" name="Freeform 26">
              <a:extLst>
                <a:ext uri="{FF2B5EF4-FFF2-40B4-BE49-F238E27FC236}">
                  <a16:creationId xmlns:a16="http://schemas.microsoft.com/office/drawing/2014/main" id="{7FCFE15A-3BCA-96A9-0AB4-B3D9E7EB3DF2}"/>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4" name="Freeform 27">
              <a:extLst>
                <a:ext uri="{FF2B5EF4-FFF2-40B4-BE49-F238E27FC236}">
                  <a16:creationId xmlns:a16="http://schemas.microsoft.com/office/drawing/2014/main" id="{2002AF10-CE13-DBB8-EA13-5AAE48EE61A8}"/>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5" name="Freeform 28">
              <a:extLst>
                <a:ext uri="{FF2B5EF4-FFF2-40B4-BE49-F238E27FC236}">
                  <a16:creationId xmlns:a16="http://schemas.microsoft.com/office/drawing/2014/main" id="{CC600EA6-5BC3-BF94-D9E1-EC7B3B4D5923}"/>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6" name="Freeform 29">
              <a:extLst>
                <a:ext uri="{FF2B5EF4-FFF2-40B4-BE49-F238E27FC236}">
                  <a16:creationId xmlns:a16="http://schemas.microsoft.com/office/drawing/2014/main" id="{BADCD206-8CC9-AA11-4625-655CEA7E6CAC}"/>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7" name="Freeform 30">
              <a:extLst>
                <a:ext uri="{FF2B5EF4-FFF2-40B4-BE49-F238E27FC236}">
                  <a16:creationId xmlns:a16="http://schemas.microsoft.com/office/drawing/2014/main" id="{CF773CF7-4872-FF45-0A17-3A0207E7DD7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8" name="Freeform 31">
              <a:extLst>
                <a:ext uri="{FF2B5EF4-FFF2-40B4-BE49-F238E27FC236}">
                  <a16:creationId xmlns:a16="http://schemas.microsoft.com/office/drawing/2014/main" id="{6FA377C2-ACE7-FD71-06DE-61E30FD5224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9" name="Freeform 32">
              <a:extLst>
                <a:ext uri="{FF2B5EF4-FFF2-40B4-BE49-F238E27FC236}">
                  <a16:creationId xmlns:a16="http://schemas.microsoft.com/office/drawing/2014/main" id="{5AF0FFB1-954F-6E47-DD0A-2DDCBC7F74F2}"/>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0" name="Freeform 33">
              <a:extLst>
                <a:ext uri="{FF2B5EF4-FFF2-40B4-BE49-F238E27FC236}">
                  <a16:creationId xmlns:a16="http://schemas.microsoft.com/office/drawing/2014/main" id="{F26B2830-F220-28C5-CBE2-960B4951A9F1}"/>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1" name="Freeform 34">
              <a:extLst>
                <a:ext uri="{FF2B5EF4-FFF2-40B4-BE49-F238E27FC236}">
                  <a16:creationId xmlns:a16="http://schemas.microsoft.com/office/drawing/2014/main" id="{7484E91F-7B37-DA27-51E6-08BAF053E14D}"/>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2.vsdx"/><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Visio_Drawing3.vsdx"/><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Visio_Drawing5.vsdx"/><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Visio_Drawing7.vsdx"/><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Visio_Drawing8.vsdx"/><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Visio_Drawing9.vsdx"/><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Visio_Drawing10.vsdx"/><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Visio_Drawing11.vsdx"/><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Visio_Drawing12.vsdx"/><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package" Target="../embeddings/Microsoft_Visio_Drawing13.vsd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package" Target="../embeddings/Microsoft_Visio_Drawing14.vsdx"/><Relationship Id="rId7" Type="http://schemas.openxmlformats.org/officeDocument/2006/relationships/package" Target="../embeddings/Microsoft_Visio_Drawing16.vsdx"/><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package" Target="../embeddings/Microsoft_Visio_Drawing15.vsdx"/><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package" Target="../embeddings/Microsoft_Visio_Drawing17.vsdx"/></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package" Target="../embeddings/Microsoft_Visio_Drawing21.vsdx"/><Relationship Id="rId3" Type="http://schemas.openxmlformats.org/officeDocument/2006/relationships/image" Target="../media/image46.emf"/><Relationship Id="rId7" Type="http://schemas.openxmlformats.org/officeDocument/2006/relationships/image" Target="../media/image48.emf"/><Relationship Id="rId2" Type="http://schemas.openxmlformats.org/officeDocument/2006/relationships/package" Target="../embeddings/Microsoft_Visio_Drawing18.vsdx"/><Relationship Id="rId1" Type="http://schemas.openxmlformats.org/officeDocument/2006/relationships/slideLayout" Target="../slideLayouts/slideLayout2.xml"/><Relationship Id="rId6" Type="http://schemas.openxmlformats.org/officeDocument/2006/relationships/package" Target="../embeddings/Microsoft_Visio_Drawing20.vsdx"/><Relationship Id="rId5" Type="http://schemas.openxmlformats.org/officeDocument/2006/relationships/image" Target="../media/image47.emf"/><Relationship Id="rId4" Type="http://schemas.openxmlformats.org/officeDocument/2006/relationships/package" Target="../embeddings/Microsoft_Visio_Drawing19.vsdx"/><Relationship Id="rId9" Type="http://schemas.openxmlformats.org/officeDocument/2006/relationships/image" Target="../media/image49.emf"/></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2.emf"/><Relationship Id="rId2" Type="http://schemas.openxmlformats.org/officeDocument/2006/relationships/package" Target="../embeddings/Microsoft_Visio_Drawing22.vsdx"/><Relationship Id="rId1" Type="http://schemas.openxmlformats.org/officeDocument/2006/relationships/slideLayout" Target="../slideLayouts/slideLayout2.xml"/><Relationship Id="rId6" Type="http://schemas.openxmlformats.org/officeDocument/2006/relationships/package" Target="../embeddings/Microsoft_Visio_Drawing24.vsdx"/><Relationship Id="rId5" Type="http://schemas.openxmlformats.org/officeDocument/2006/relationships/image" Target="../media/image51.emf"/><Relationship Id="rId4" Type="http://schemas.openxmlformats.org/officeDocument/2006/relationships/package" Target="../embeddings/Microsoft_Visio_Drawing23.vsdx"/></Relationships>
</file>

<file path=ppt/slides/_rels/slide3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Visio_Drawing25.vsdx"/><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Visio_Drawing26.vsdx"/><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package" Target="../embeddings/Microsoft_Visio_Drawing27.vsd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0.png"/><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0.png"/><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9.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9.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6.xml.rels><?xml version="1.0" encoding="UTF-8" standalone="yes"?>
<Relationships xmlns="http://schemas.openxmlformats.org/package/2006/relationships"><Relationship Id="rId8" Type="http://schemas.openxmlformats.org/officeDocument/2006/relationships/package" Target="../embeddings/Microsoft_Visio_Drawing31.vsdx"/><Relationship Id="rId13" Type="http://schemas.openxmlformats.org/officeDocument/2006/relationships/image" Target="../media/image87.emf"/><Relationship Id="rId18" Type="http://schemas.openxmlformats.org/officeDocument/2006/relationships/package" Target="../embeddings/Microsoft_Visio_Drawing36.vsdx"/><Relationship Id="rId3" Type="http://schemas.openxmlformats.org/officeDocument/2006/relationships/image" Target="../media/image82.emf"/><Relationship Id="rId21" Type="http://schemas.openxmlformats.org/officeDocument/2006/relationships/image" Target="../media/image91.emf"/><Relationship Id="rId7" Type="http://schemas.openxmlformats.org/officeDocument/2006/relationships/image" Target="../media/image84.emf"/><Relationship Id="rId12" Type="http://schemas.openxmlformats.org/officeDocument/2006/relationships/package" Target="../embeddings/Microsoft_Visio_Drawing33.vsdx"/><Relationship Id="rId17" Type="http://schemas.openxmlformats.org/officeDocument/2006/relationships/image" Target="../media/image89.emf"/><Relationship Id="rId2" Type="http://schemas.openxmlformats.org/officeDocument/2006/relationships/package" Target="../embeddings/Microsoft_Visio_Drawing28.vsdx"/><Relationship Id="rId16" Type="http://schemas.openxmlformats.org/officeDocument/2006/relationships/package" Target="../embeddings/Microsoft_Visio_Drawing35.vsdx"/><Relationship Id="rId20" Type="http://schemas.openxmlformats.org/officeDocument/2006/relationships/package" Target="../embeddings/Microsoft_Visio_Drawing37.vsdx"/><Relationship Id="rId1" Type="http://schemas.openxmlformats.org/officeDocument/2006/relationships/slideLayout" Target="../slideLayouts/slideLayout2.xml"/><Relationship Id="rId6" Type="http://schemas.openxmlformats.org/officeDocument/2006/relationships/package" Target="../embeddings/Microsoft_Visio_Drawing30.vsdx"/><Relationship Id="rId11" Type="http://schemas.openxmlformats.org/officeDocument/2006/relationships/image" Target="../media/image86.emf"/><Relationship Id="rId5" Type="http://schemas.openxmlformats.org/officeDocument/2006/relationships/image" Target="../media/image83.emf"/><Relationship Id="rId15" Type="http://schemas.openxmlformats.org/officeDocument/2006/relationships/image" Target="../media/image88.emf"/><Relationship Id="rId10" Type="http://schemas.openxmlformats.org/officeDocument/2006/relationships/package" Target="../embeddings/Microsoft_Visio_Drawing32.vsdx"/><Relationship Id="rId19" Type="http://schemas.openxmlformats.org/officeDocument/2006/relationships/image" Target="../media/image90.emf"/><Relationship Id="rId4" Type="http://schemas.openxmlformats.org/officeDocument/2006/relationships/package" Target="../embeddings/Microsoft_Visio_Drawing29.vsdx"/><Relationship Id="rId9" Type="http://schemas.openxmlformats.org/officeDocument/2006/relationships/image" Target="../media/image85.emf"/><Relationship Id="rId14" Type="http://schemas.openxmlformats.org/officeDocument/2006/relationships/package" Target="../embeddings/Microsoft_Visio_Drawing34.vsdx"/></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2.emf"/><Relationship Id="rId7" Type="http://schemas.openxmlformats.org/officeDocument/2006/relationships/image" Target="../media/image94.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96.emf"/><Relationship Id="rId5" Type="http://schemas.openxmlformats.org/officeDocument/2006/relationships/image" Target="../media/image9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95.emf"/></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2522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4</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结构化设计</a:t>
            </a:r>
          </a:p>
        </p:txBody>
      </p:sp>
      <p:sp>
        <p:nvSpPr>
          <p:cNvPr id="3" name="副标题 2"/>
          <p:cNvSpPr>
            <a:spLocks noGrp="1"/>
          </p:cNvSpPr>
          <p:nvPr>
            <p:ph type="subTitle" idx="4294967295"/>
          </p:nvPr>
        </p:nvSpPr>
        <p:spPr>
          <a:xfrm>
            <a:off x="1249413" y="3662696"/>
            <a:ext cx="10058400" cy="1143000"/>
          </a:xfrm>
        </p:spPr>
        <p:txBody>
          <a:bodyPr>
            <a:normAutofit/>
          </a:bodyPr>
          <a:lstStyle/>
          <a:p>
            <a:pPr algn="r"/>
            <a:r>
              <a:rPr lang="zh-CN" altLang="en-US" sz="2400" b="1" dirty="0">
                <a:solidFill>
                  <a:srgbClr val="595959"/>
                </a:solidFill>
                <a:latin typeface="腾讯体 W3" panose="020C04030202040F0204" pitchFamily="34" charset="-122"/>
                <a:ea typeface="腾讯体 W3" panose="020C04030202040F0204" pitchFamily="34" charset="-122"/>
              </a:rPr>
              <a:t>深圳大学   计算机与软件学院  杜文峰</a:t>
            </a:r>
            <a:endParaRPr lang="en-US" altLang="zh-CN" sz="2400" b="1" dirty="0">
              <a:solidFill>
                <a:srgbClr val="595959"/>
              </a:solidFill>
              <a:latin typeface="腾讯体 W3" panose="020C04030202040F0204" pitchFamily="34" charset="-122"/>
              <a:ea typeface="腾讯体 W3" panose="020C04030202040F0204" pitchFamily="34" charset="-122"/>
            </a:endParaRPr>
          </a:p>
          <a:p>
            <a:pPr algn="r"/>
            <a:fld id="{82206380-E52D-41D5-A139-D6CBFED35485}" type="datetime2">
              <a:rPr lang="zh-CN" altLang="en-US" sz="2400" b="1" smtClean="0">
                <a:solidFill>
                  <a:srgbClr val="595959"/>
                </a:solidFill>
                <a:latin typeface="腾讯体 W3" panose="020C04030202040F0204" pitchFamily="34" charset="-122"/>
                <a:ea typeface="腾讯体 W3" panose="020C04030202040F0204" pitchFamily="34" charset="-122"/>
              </a:rPr>
              <a:t>2024年5月22日</a:t>
            </a:fld>
            <a:endParaRPr lang="zh-CN" altLang="en-US" sz="2400"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④ </a:t>
            </a:r>
            <a:r>
              <a:rPr lang="zh-CN" altLang="zh-CN" dirty="0"/>
              <a:t>通信内聚</a:t>
            </a:r>
            <a:endParaRPr lang="en-US" altLang="zh-CN" dirty="0"/>
          </a:p>
          <a:p>
            <a:r>
              <a:rPr lang="en-US" altLang="zh-CN" dirty="0"/>
              <a:t>       </a:t>
            </a:r>
            <a:r>
              <a:rPr lang="zh-CN" altLang="zh-CN" dirty="0"/>
              <a:t>模块内部封装了一系列与特定步骤顺序相关的元素，并且模块内的所有元素都使用同一个输入数据或产生同一个输出数据。</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a:t>
            </a:fld>
            <a:endParaRPr lang="zh-CN" altLang="en-US"/>
          </a:p>
        </p:txBody>
      </p:sp>
      <p:graphicFrame>
        <p:nvGraphicFramePr>
          <p:cNvPr id="7" name="对象 6">
            <a:extLst>
              <a:ext uri="{FF2B5EF4-FFF2-40B4-BE49-F238E27FC236}">
                <a16:creationId xmlns:a16="http://schemas.microsoft.com/office/drawing/2014/main" id="{3D91D32A-FA8E-41ED-9DDA-9B02C5B5D3BA}"/>
              </a:ext>
            </a:extLst>
          </p:cNvPr>
          <p:cNvGraphicFramePr>
            <a:graphicFrameLocks noChangeAspect="1"/>
          </p:cNvGraphicFramePr>
          <p:nvPr>
            <p:extLst>
              <p:ext uri="{D42A27DB-BD31-4B8C-83A1-F6EECF244321}">
                <p14:modId xmlns:p14="http://schemas.microsoft.com/office/powerpoint/2010/main" val="2848013675"/>
              </p:ext>
            </p:extLst>
          </p:nvPr>
        </p:nvGraphicFramePr>
        <p:xfrm>
          <a:off x="2271554" y="2636288"/>
          <a:ext cx="2298152" cy="2892055"/>
        </p:xfrm>
        <a:graphic>
          <a:graphicData uri="http://schemas.openxmlformats.org/presentationml/2006/ole">
            <mc:AlternateContent xmlns:mc="http://schemas.openxmlformats.org/markup-compatibility/2006">
              <mc:Choice xmlns:v="urn:schemas-microsoft-com:vml" Requires="v">
                <p:oleObj name="Visio" r:id="rId2" imgW="1775636" imgH="2224958" progId="Visio.Drawing.15">
                  <p:embed/>
                </p:oleObj>
              </mc:Choice>
              <mc:Fallback>
                <p:oleObj name="Visio" r:id="rId2" imgW="1775636" imgH="2224958" progId="Visio.Drawing.15">
                  <p:embed/>
                  <p:pic>
                    <p:nvPicPr>
                      <p:cNvPr id="5" name="对象 4">
                        <a:extLst>
                          <a:ext uri="{FF2B5EF4-FFF2-40B4-BE49-F238E27FC236}">
                            <a16:creationId xmlns:a16="http://schemas.microsoft.com/office/drawing/2014/main" id="{28AE7CB4-319D-43CD-8706-DF567E61864C}"/>
                          </a:ext>
                        </a:extLst>
                      </p:cNvPr>
                      <p:cNvPicPr>
                        <a:picLocks noChangeAspect="1" noChangeArrowheads="1"/>
                      </p:cNvPicPr>
                      <p:nvPr/>
                    </p:nvPicPr>
                    <p:blipFill>
                      <a:blip r:embed="rId3"/>
                      <a:srcRect/>
                      <a:stretch>
                        <a:fillRect/>
                      </a:stretch>
                    </p:blipFill>
                    <p:spPr bwMode="auto">
                      <a:xfrm>
                        <a:off x="2271554" y="2636288"/>
                        <a:ext cx="2298152" cy="2892055"/>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E2FE1CDA-B03B-468F-ADFC-E74096256DD2}"/>
              </a:ext>
            </a:extLst>
          </p:cNvPr>
          <p:cNvPicPr/>
          <p:nvPr/>
        </p:nvPicPr>
        <p:blipFill>
          <a:blip r:embed="rId4"/>
          <a:stretch>
            <a:fillRect/>
          </a:stretch>
        </p:blipFill>
        <p:spPr>
          <a:xfrm>
            <a:off x="6373805" y="2881490"/>
            <a:ext cx="3664930" cy="2511504"/>
          </a:xfrm>
          <a:prstGeom prst="rect">
            <a:avLst/>
          </a:prstGeom>
        </p:spPr>
      </p:pic>
    </p:spTree>
    <p:extLst>
      <p:ext uri="{BB962C8B-B14F-4D97-AF65-F5344CB8AC3E}">
        <p14:creationId xmlns:p14="http://schemas.microsoft.com/office/powerpoint/2010/main" val="33834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⑤ </a:t>
            </a:r>
            <a:r>
              <a:rPr lang="zh-CN" altLang="zh-CN" dirty="0"/>
              <a:t>过程内聚</a:t>
            </a:r>
            <a:endParaRPr lang="en-US" altLang="zh-CN" dirty="0"/>
          </a:p>
          <a:p>
            <a:r>
              <a:rPr lang="en-US" altLang="zh-CN" dirty="0"/>
              <a:t>        </a:t>
            </a:r>
            <a:r>
              <a:rPr lang="zh-CN" altLang="zh-CN" dirty="0"/>
              <a:t>模块内的处理元素是顺序相关的，即使相邻元素之间没有数据传递也必须以特定次序执行。</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11</a:t>
            </a:fld>
            <a:endParaRPr lang="zh-CN" altLang="en-US"/>
          </a:p>
        </p:txBody>
      </p:sp>
      <p:graphicFrame>
        <p:nvGraphicFramePr>
          <p:cNvPr id="7" name="对象 6">
            <a:extLst>
              <a:ext uri="{FF2B5EF4-FFF2-40B4-BE49-F238E27FC236}">
                <a16:creationId xmlns:a16="http://schemas.microsoft.com/office/drawing/2014/main" id="{C32A4206-B5A5-4DF6-9D80-B8A248F12C15}"/>
              </a:ext>
            </a:extLst>
          </p:cNvPr>
          <p:cNvGraphicFramePr>
            <a:graphicFrameLocks noChangeAspect="1"/>
          </p:cNvGraphicFramePr>
          <p:nvPr>
            <p:extLst>
              <p:ext uri="{D42A27DB-BD31-4B8C-83A1-F6EECF244321}">
                <p14:modId xmlns:p14="http://schemas.microsoft.com/office/powerpoint/2010/main" val="765323254"/>
              </p:ext>
            </p:extLst>
          </p:nvPr>
        </p:nvGraphicFramePr>
        <p:xfrm>
          <a:off x="2093136" y="2681531"/>
          <a:ext cx="2245535" cy="2814678"/>
        </p:xfrm>
        <a:graphic>
          <a:graphicData uri="http://schemas.openxmlformats.org/presentationml/2006/ole">
            <mc:AlternateContent xmlns:mc="http://schemas.openxmlformats.org/markup-compatibility/2006">
              <mc:Choice xmlns:v="urn:schemas-microsoft-com:vml" Requires="v">
                <p:oleObj name="Visio" r:id="rId2" imgW="1691611" imgH="2110781" progId="Visio.Drawing.15">
                  <p:embed/>
                </p:oleObj>
              </mc:Choice>
              <mc:Fallback>
                <p:oleObj name="Visio" r:id="rId2" imgW="1691611" imgH="2110781" progId="Visio.Drawing.15">
                  <p:embed/>
                  <p:pic>
                    <p:nvPicPr>
                      <p:cNvPr id="5" name="对象 4">
                        <a:extLst>
                          <a:ext uri="{FF2B5EF4-FFF2-40B4-BE49-F238E27FC236}">
                            <a16:creationId xmlns:a16="http://schemas.microsoft.com/office/drawing/2014/main" id="{C53015E7-BA48-4FEE-AA0D-1407D19CF95E}"/>
                          </a:ext>
                        </a:extLst>
                      </p:cNvPr>
                      <p:cNvPicPr>
                        <a:picLocks noChangeAspect="1" noChangeArrowheads="1"/>
                      </p:cNvPicPr>
                      <p:nvPr/>
                    </p:nvPicPr>
                    <p:blipFill>
                      <a:blip r:embed="rId3"/>
                      <a:srcRect/>
                      <a:stretch>
                        <a:fillRect/>
                      </a:stretch>
                    </p:blipFill>
                    <p:spPr bwMode="auto">
                      <a:xfrm>
                        <a:off x="2093136" y="2681531"/>
                        <a:ext cx="2245535" cy="2814678"/>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333EF423-E76A-4781-BCF7-4B9C0AAC6487}"/>
              </a:ext>
            </a:extLst>
          </p:cNvPr>
          <p:cNvPicPr/>
          <p:nvPr/>
        </p:nvPicPr>
        <p:blipFill>
          <a:blip r:embed="rId4"/>
          <a:stretch>
            <a:fillRect/>
          </a:stretch>
        </p:blipFill>
        <p:spPr>
          <a:xfrm>
            <a:off x="7070263" y="2681531"/>
            <a:ext cx="3283105" cy="2588559"/>
          </a:xfrm>
          <a:prstGeom prst="rect">
            <a:avLst/>
          </a:prstGeom>
        </p:spPr>
      </p:pic>
    </p:spTree>
    <p:extLst>
      <p:ext uri="{BB962C8B-B14F-4D97-AF65-F5344CB8AC3E}">
        <p14:creationId xmlns:p14="http://schemas.microsoft.com/office/powerpoint/2010/main" val="413326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⑥ </a:t>
            </a:r>
            <a:r>
              <a:rPr lang="zh-CN" altLang="zh-CN" dirty="0"/>
              <a:t>时间内聚</a:t>
            </a:r>
            <a:endParaRPr lang="en-US" altLang="zh-CN" dirty="0"/>
          </a:p>
          <a:p>
            <a:r>
              <a:rPr lang="en-US" altLang="zh-CN" dirty="0"/>
              <a:t>        </a:t>
            </a:r>
            <a:r>
              <a:rPr lang="zh-CN" altLang="zh-CN" dirty="0"/>
              <a:t>模块内包含的各个处理元素必须在同一段时间内执行，或者处理元素之间允许需要设置一定的时间限制</a:t>
            </a:r>
            <a:r>
              <a:rPr lang="zh-CN" altLang="en-US" dirty="0"/>
              <a:t>。</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12</a:t>
            </a:fld>
            <a:endParaRPr lang="zh-CN" altLang="en-US"/>
          </a:p>
        </p:txBody>
      </p:sp>
      <p:graphicFrame>
        <p:nvGraphicFramePr>
          <p:cNvPr id="7" name="对象 6">
            <a:extLst>
              <a:ext uri="{FF2B5EF4-FFF2-40B4-BE49-F238E27FC236}">
                <a16:creationId xmlns:a16="http://schemas.microsoft.com/office/drawing/2014/main" id="{E1EB960E-9355-479B-8394-BB019C97D758}"/>
              </a:ext>
            </a:extLst>
          </p:cNvPr>
          <p:cNvGraphicFramePr>
            <a:graphicFrameLocks noChangeAspect="1"/>
          </p:cNvGraphicFramePr>
          <p:nvPr>
            <p:extLst>
              <p:ext uri="{D42A27DB-BD31-4B8C-83A1-F6EECF244321}">
                <p14:modId xmlns:p14="http://schemas.microsoft.com/office/powerpoint/2010/main" val="2890398367"/>
              </p:ext>
            </p:extLst>
          </p:nvPr>
        </p:nvGraphicFramePr>
        <p:xfrm>
          <a:off x="1933211" y="2796988"/>
          <a:ext cx="2088250" cy="2505900"/>
        </p:xfrm>
        <a:graphic>
          <a:graphicData uri="http://schemas.openxmlformats.org/presentationml/2006/ole">
            <mc:AlternateContent xmlns:mc="http://schemas.openxmlformats.org/markup-compatibility/2006">
              <mc:Choice xmlns:v="urn:schemas-microsoft-com:vml" Requires="v">
                <p:oleObj name="Visio" r:id="rId2" imgW="1691611" imgH="2027002" progId="Visio.Drawing.15">
                  <p:embed/>
                </p:oleObj>
              </mc:Choice>
              <mc:Fallback>
                <p:oleObj name="Visio" r:id="rId2" imgW="1691611" imgH="2027002" progId="Visio.Drawing.15">
                  <p:embed/>
                  <p:pic>
                    <p:nvPicPr>
                      <p:cNvPr id="7" name="对象 6">
                        <a:extLst>
                          <a:ext uri="{FF2B5EF4-FFF2-40B4-BE49-F238E27FC236}">
                            <a16:creationId xmlns:a16="http://schemas.microsoft.com/office/drawing/2014/main" id="{C649BD97-393A-407E-989B-61D857944F9A}"/>
                          </a:ext>
                        </a:extLst>
                      </p:cNvPr>
                      <p:cNvPicPr>
                        <a:picLocks noChangeAspect="1" noChangeArrowheads="1"/>
                      </p:cNvPicPr>
                      <p:nvPr/>
                    </p:nvPicPr>
                    <p:blipFill>
                      <a:blip r:embed="rId3"/>
                      <a:srcRect/>
                      <a:stretch>
                        <a:fillRect/>
                      </a:stretch>
                    </p:blipFill>
                    <p:spPr bwMode="auto">
                      <a:xfrm>
                        <a:off x="1933211" y="2796988"/>
                        <a:ext cx="2088250" cy="2505900"/>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A07A1AA1-E098-4DA1-8968-F1A8D13E4866}"/>
              </a:ext>
            </a:extLst>
          </p:cNvPr>
          <p:cNvPicPr/>
          <p:nvPr/>
        </p:nvPicPr>
        <p:blipFill>
          <a:blip r:embed="rId4"/>
          <a:stretch>
            <a:fillRect/>
          </a:stretch>
        </p:blipFill>
        <p:spPr>
          <a:xfrm>
            <a:off x="6972514" y="2838381"/>
            <a:ext cx="2712261" cy="2464507"/>
          </a:xfrm>
          <a:prstGeom prst="rect">
            <a:avLst/>
          </a:prstGeom>
        </p:spPr>
      </p:pic>
    </p:spTree>
    <p:extLst>
      <p:ext uri="{BB962C8B-B14F-4D97-AF65-F5344CB8AC3E}">
        <p14:creationId xmlns:p14="http://schemas.microsoft.com/office/powerpoint/2010/main" val="416108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⑦ </a:t>
            </a:r>
            <a:r>
              <a:rPr lang="zh-CN" altLang="zh-CN" dirty="0"/>
              <a:t>逻辑内聚</a:t>
            </a:r>
            <a:endParaRPr lang="en-US" altLang="zh-CN" dirty="0"/>
          </a:p>
          <a:p>
            <a:r>
              <a:rPr lang="en-US" altLang="zh-CN" dirty="0"/>
              <a:t>        </a:t>
            </a:r>
            <a:r>
              <a:rPr lang="zh-CN" altLang="zh-CN" dirty="0"/>
              <a:t>多个相关的功能</a:t>
            </a:r>
            <a:r>
              <a:rPr lang="zh-CN" altLang="en-US" dirty="0"/>
              <a:t>被集成到一个模块中</a:t>
            </a:r>
            <a:r>
              <a:rPr lang="zh-CN" altLang="zh-CN" dirty="0"/>
              <a:t>，且每个功能的执行由传入模块的参数来决定。</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13</a:t>
            </a:fld>
            <a:endParaRPr lang="zh-CN" altLang="en-US"/>
          </a:p>
        </p:txBody>
      </p:sp>
      <p:graphicFrame>
        <p:nvGraphicFramePr>
          <p:cNvPr id="7" name="对象 6">
            <a:extLst>
              <a:ext uri="{FF2B5EF4-FFF2-40B4-BE49-F238E27FC236}">
                <a16:creationId xmlns:a16="http://schemas.microsoft.com/office/drawing/2014/main" id="{5F8598F0-6E02-42DF-8425-B21EFA05A2CF}"/>
              </a:ext>
            </a:extLst>
          </p:cNvPr>
          <p:cNvGraphicFramePr>
            <a:graphicFrameLocks noChangeAspect="1"/>
          </p:cNvGraphicFramePr>
          <p:nvPr>
            <p:extLst>
              <p:ext uri="{D42A27DB-BD31-4B8C-83A1-F6EECF244321}">
                <p14:modId xmlns:p14="http://schemas.microsoft.com/office/powerpoint/2010/main" val="2435165142"/>
              </p:ext>
            </p:extLst>
          </p:nvPr>
        </p:nvGraphicFramePr>
        <p:xfrm>
          <a:off x="1781466" y="2695597"/>
          <a:ext cx="2899379" cy="3068275"/>
        </p:xfrm>
        <a:graphic>
          <a:graphicData uri="http://schemas.openxmlformats.org/presentationml/2006/ole">
            <mc:AlternateContent xmlns:mc="http://schemas.openxmlformats.org/markup-compatibility/2006">
              <mc:Choice xmlns:v="urn:schemas-microsoft-com:vml" Requires="v">
                <p:oleObj name="Visio" r:id="rId2" imgW="2590719" imgH="2750985" progId="Visio.Drawing.15">
                  <p:embed/>
                </p:oleObj>
              </mc:Choice>
              <mc:Fallback>
                <p:oleObj name="Visio" r:id="rId2" imgW="2590719" imgH="2750985" progId="Visio.Drawing.15">
                  <p:embed/>
                  <p:pic>
                    <p:nvPicPr>
                      <p:cNvPr id="7" name="对象 6">
                        <a:extLst>
                          <a:ext uri="{FF2B5EF4-FFF2-40B4-BE49-F238E27FC236}">
                            <a16:creationId xmlns:a16="http://schemas.microsoft.com/office/drawing/2014/main" id="{E1EFDF73-0E71-4839-9851-43B742DDEE7F}"/>
                          </a:ext>
                        </a:extLst>
                      </p:cNvPr>
                      <p:cNvPicPr>
                        <a:picLocks noChangeAspect="1" noChangeArrowheads="1"/>
                      </p:cNvPicPr>
                      <p:nvPr/>
                    </p:nvPicPr>
                    <p:blipFill>
                      <a:blip r:embed="rId3"/>
                      <a:srcRect/>
                      <a:stretch>
                        <a:fillRect/>
                      </a:stretch>
                    </p:blipFill>
                    <p:spPr bwMode="auto">
                      <a:xfrm>
                        <a:off x="1781466" y="2695597"/>
                        <a:ext cx="2899379" cy="3068275"/>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D4CA2940-3B61-4C3C-80FE-78B83B4EC684}"/>
              </a:ext>
            </a:extLst>
          </p:cNvPr>
          <p:cNvPicPr/>
          <p:nvPr/>
        </p:nvPicPr>
        <p:blipFill>
          <a:blip r:embed="rId4"/>
          <a:stretch>
            <a:fillRect/>
          </a:stretch>
        </p:blipFill>
        <p:spPr>
          <a:xfrm>
            <a:off x="6857667" y="2604310"/>
            <a:ext cx="3672681" cy="3068275"/>
          </a:xfrm>
          <a:prstGeom prst="rect">
            <a:avLst/>
          </a:prstGeom>
        </p:spPr>
      </p:pic>
    </p:spTree>
    <p:extLst>
      <p:ext uri="{BB962C8B-B14F-4D97-AF65-F5344CB8AC3E}">
        <p14:creationId xmlns:p14="http://schemas.microsoft.com/office/powerpoint/2010/main" val="262046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pPr marL="0" indent="0">
              <a:buNone/>
            </a:pPr>
            <a:r>
              <a:rPr lang="zh-CN" altLang="en-US" dirty="0"/>
              <a:t>⑧ </a:t>
            </a:r>
            <a:r>
              <a:rPr lang="zh-CN" altLang="zh-CN" dirty="0"/>
              <a:t>巧合内聚</a:t>
            </a:r>
            <a:endParaRPr lang="en-US" altLang="zh-CN" dirty="0"/>
          </a:p>
          <a:p>
            <a:pPr marL="0" indent="0">
              <a:buNone/>
            </a:pPr>
            <a:r>
              <a:rPr lang="en-US" altLang="zh-CN" dirty="0"/>
              <a:t>        </a:t>
            </a:r>
            <a:r>
              <a:rPr lang="zh-CN" altLang="zh-CN" dirty="0"/>
              <a:t>模块内的各个元素没有必要联系，或者即使有联系，也是很松散的联系。</a:t>
            </a:r>
            <a:endParaRPr lang="zh-CN" altLang="en-US" dirty="0"/>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14</a:t>
            </a:fld>
            <a:endParaRPr lang="zh-CN" altLang="en-US"/>
          </a:p>
        </p:txBody>
      </p:sp>
      <p:graphicFrame>
        <p:nvGraphicFramePr>
          <p:cNvPr id="7" name="对象 6">
            <a:extLst>
              <a:ext uri="{FF2B5EF4-FFF2-40B4-BE49-F238E27FC236}">
                <a16:creationId xmlns:a16="http://schemas.microsoft.com/office/drawing/2014/main" id="{2D0C0484-9228-4B3E-8C6F-FE87067E521D}"/>
              </a:ext>
            </a:extLst>
          </p:cNvPr>
          <p:cNvGraphicFramePr>
            <a:graphicFrameLocks noChangeAspect="1"/>
          </p:cNvGraphicFramePr>
          <p:nvPr>
            <p:extLst>
              <p:ext uri="{D42A27DB-BD31-4B8C-83A1-F6EECF244321}">
                <p14:modId xmlns:p14="http://schemas.microsoft.com/office/powerpoint/2010/main" val="2023812039"/>
              </p:ext>
            </p:extLst>
          </p:nvPr>
        </p:nvGraphicFramePr>
        <p:xfrm>
          <a:off x="1885354" y="2453790"/>
          <a:ext cx="2636874" cy="3440383"/>
        </p:xfrm>
        <a:graphic>
          <a:graphicData uri="http://schemas.openxmlformats.org/presentationml/2006/ole">
            <mc:AlternateContent xmlns:mc="http://schemas.openxmlformats.org/markup-compatibility/2006">
              <mc:Choice xmlns:v="urn:schemas-microsoft-com:vml" Requires="v">
                <p:oleObj name="Visio" r:id="rId2" imgW="1691611" imgH="2202345" progId="Visio.Drawing.15">
                  <p:embed/>
                </p:oleObj>
              </mc:Choice>
              <mc:Fallback>
                <p:oleObj name="Visio" r:id="rId2" imgW="1691611" imgH="2202345" progId="Visio.Drawing.15">
                  <p:embed/>
                  <p:pic>
                    <p:nvPicPr>
                      <p:cNvPr id="7" name="对象 6">
                        <a:extLst>
                          <a:ext uri="{FF2B5EF4-FFF2-40B4-BE49-F238E27FC236}">
                            <a16:creationId xmlns:a16="http://schemas.microsoft.com/office/drawing/2014/main" id="{A87280AE-8587-4A49-BD96-B7A48750B7BB}"/>
                          </a:ext>
                        </a:extLst>
                      </p:cNvPr>
                      <p:cNvPicPr>
                        <a:picLocks noChangeAspect="1" noChangeArrowheads="1"/>
                      </p:cNvPicPr>
                      <p:nvPr/>
                    </p:nvPicPr>
                    <p:blipFill>
                      <a:blip r:embed="rId3"/>
                      <a:srcRect/>
                      <a:stretch>
                        <a:fillRect/>
                      </a:stretch>
                    </p:blipFill>
                    <p:spPr bwMode="auto">
                      <a:xfrm>
                        <a:off x="1885354" y="2453790"/>
                        <a:ext cx="2636874" cy="3440383"/>
                      </a:xfrm>
                      <a:prstGeom prst="rect">
                        <a:avLst/>
                      </a:prstGeom>
                      <a:noFill/>
                    </p:spPr>
                  </p:pic>
                </p:oleObj>
              </mc:Fallback>
            </mc:AlternateContent>
          </a:graphicData>
        </a:graphic>
      </p:graphicFrame>
    </p:spTree>
    <p:extLst>
      <p:ext uri="{BB962C8B-B14F-4D97-AF65-F5344CB8AC3E}">
        <p14:creationId xmlns:p14="http://schemas.microsoft.com/office/powerpoint/2010/main" val="2764698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15</a:t>
            </a:fld>
            <a:endParaRPr lang="zh-CN" altLang="en-US"/>
          </a:p>
        </p:txBody>
      </p:sp>
      <p:pic>
        <p:nvPicPr>
          <p:cNvPr id="7" name="内容占位符 6">
            <a:extLst>
              <a:ext uri="{FF2B5EF4-FFF2-40B4-BE49-F238E27FC236}">
                <a16:creationId xmlns:a16="http://schemas.microsoft.com/office/drawing/2014/main" id="{A00D93CA-519F-4529-9012-8B29F6AC4853}"/>
              </a:ext>
            </a:extLst>
          </p:cNvPr>
          <p:cNvPicPr>
            <a:picLocks noGrp="1" noChangeAspect="1"/>
          </p:cNvPicPr>
          <p:nvPr>
            <p:ph idx="1"/>
          </p:nvPr>
        </p:nvPicPr>
        <p:blipFill>
          <a:blip r:embed="rId2"/>
          <a:stretch>
            <a:fillRect/>
          </a:stretch>
        </p:blipFill>
        <p:spPr>
          <a:xfrm>
            <a:off x="854046" y="2147191"/>
            <a:ext cx="10358437" cy="2096886"/>
          </a:xfrm>
          <a:prstGeom prst="rect">
            <a:avLst/>
          </a:prstGeom>
        </p:spPr>
      </p:pic>
      <p:sp>
        <p:nvSpPr>
          <p:cNvPr id="9" name="文本框 8">
            <a:extLst>
              <a:ext uri="{FF2B5EF4-FFF2-40B4-BE49-F238E27FC236}">
                <a16:creationId xmlns:a16="http://schemas.microsoft.com/office/drawing/2014/main" id="{ACF12EA7-5005-4D1C-A671-B05ECA079067}"/>
              </a:ext>
            </a:extLst>
          </p:cNvPr>
          <p:cNvSpPr txBox="1"/>
          <p:nvPr/>
        </p:nvSpPr>
        <p:spPr>
          <a:xfrm>
            <a:off x="950661" y="1126564"/>
            <a:ext cx="7248984" cy="523220"/>
          </a:xfrm>
          <a:prstGeom prst="rect">
            <a:avLst/>
          </a:prstGeom>
          <a:noFill/>
        </p:spPr>
        <p:txBody>
          <a:bodyPr wrap="square">
            <a:spAutoFit/>
          </a:bodyPr>
          <a:lstStyle/>
          <a:p>
            <a:r>
              <a:rPr lang="zh-CN" altLang="en-US" sz="2800" b="1" dirty="0">
                <a:latin typeface="腾讯体 W3" panose="020C04030202040F0204" pitchFamily="34" charset="-122"/>
                <a:ea typeface="腾讯体 W3" panose="020C04030202040F0204" pitchFamily="34" charset="-122"/>
              </a:rPr>
              <a:t>模块设计目标</a:t>
            </a:r>
            <a:r>
              <a:rPr lang="zh-CN" altLang="en-US" sz="2800" dirty="0">
                <a:latin typeface="腾讯体 W3" panose="020C04030202040F0204" pitchFamily="34" charset="-122"/>
                <a:ea typeface="腾讯体 W3" panose="020C04030202040F0204" pitchFamily="34" charset="-122"/>
              </a:rPr>
              <a:t>：</a:t>
            </a:r>
            <a:r>
              <a:rPr lang="zh-CN" altLang="en-US" sz="2800" dirty="0">
                <a:solidFill>
                  <a:srgbClr val="FF0000"/>
                </a:solidFill>
                <a:latin typeface="腾讯体 W3" panose="020C04030202040F0204" pitchFamily="34" charset="-122"/>
                <a:ea typeface="腾讯体 W3" panose="020C04030202040F0204" pitchFamily="34" charset="-122"/>
              </a:rPr>
              <a:t>高内聚</a:t>
            </a:r>
            <a:r>
              <a:rPr lang="zh-CN" altLang="en-US" sz="2800" dirty="0">
                <a:latin typeface="腾讯体 W3" panose="020C04030202040F0204" pitchFamily="34" charset="-122"/>
                <a:ea typeface="腾讯体 W3" panose="020C04030202040F0204" pitchFamily="34" charset="-122"/>
              </a:rPr>
              <a:t>，低耦合</a:t>
            </a:r>
            <a:endParaRPr lang="zh-CN" altLang="zh-CN"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15519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en-US" altLang="zh-CN" dirty="0"/>
              <a:t>(2) </a:t>
            </a:r>
            <a:r>
              <a:rPr lang="zh-CN" altLang="zh-CN" dirty="0"/>
              <a:t>耦合</a:t>
            </a:r>
            <a:endParaRPr lang="en-US" altLang="zh-CN" dirty="0"/>
          </a:p>
          <a:p>
            <a:r>
              <a:rPr lang="en-US" altLang="zh-CN" dirty="0"/>
              <a:t>      </a:t>
            </a:r>
            <a:r>
              <a:rPr lang="zh-CN" altLang="en-US" dirty="0"/>
              <a:t>对</a:t>
            </a:r>
            <a:r>
              <a:rPr lang="zh-CN" altLang="zh-CN" dirty="0">
                <a:solidFill>
                  <a:srgbClr val="FF0000"/>
                </a:solidFill>
              </a:rPr>
              <a:t>模块之间</a:t>
            </a:r>
            <a:r>
              <a:rPr lang="zh-CN" altLang="en-US" dirty="0"/>
              <a:t>联系的紧密程度进行度量。</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16</a:t>
            </a:fld>
            <a:endParaRPr lang="zh-CN" altLang="en-US"/>
          </a:p>
        </p:txBody>
      </p:sp>
      <p:graphicFrame>
        <p:nvGraphicFramePr>
          <p:cNvPr id="7" name="图示 6">
            <a:extLst>
              <a:ext uri="{FF2B5EF4-FFF2-40B4-BE49-F238E27FC236}">
                <a16:creationId xmlns:a16="http://schemas.microsoft.com/office/drawing/2014/main" id="{A941F5BF-B855-49FF-BA53-C2C88A6682C4}"/>
              </a:ext>
            </a:extLst>
          </p:cNvPr>
          <p:cNvGraphicFramePr/>
          <p:nvPr>
            <p:extLst>
              <p:ext uri="{D42A27DB-BD31-4B8C-83A1-F6EECF244321}">
                <p14:modId xmlns:p14="http://schemas.microsoft.com/office/powerpoint/2010/main" val="3178915600"/>
              </p:ext>
            </p:extLst>
          </p:nvPr>
        </p:nvGraphicFramePr>
        <p:xfrm>
          <a:off x="2385147" y="2289947"/>
          <a:ext cx="6670566" cy="252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94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① </a:t>
            </a:r>
            <a:r>
              <a:rPr lang="zh-CN" altLang="zh-CN" dirty="0"/>
              <a:t>非直接耦合</a:t>
            </a:r>
            <a:endParaRPr lang="en-US" altLang="zh-CN" dirty="0"/>
          </a:p>
          <a:p>
            <a:r>
              <a:rPr lang="en-US" altLang="zh-CN" dirty="0"/>
              <a:t>        </a:t>
            </a:r>
            <a:r>
              <a:rPr lang="zh-CN" altLang="zh-CN" dirty="0"/>
              <a:t>模块之间没有直接关系，它们之间的联系完全是通过主模块或者调用模块来实现的。</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17</a:t>
            </a:fld>
            <a:endParaRPr lang="zh-CN" altLang="en-US"/>
          </a:p>
        </p:txBody>
      </p:sp>
      <p:graphicFrame>
        <p:nvGraphicFramePr>
          <p:cNvPr id="7" name="对象 6">
            <a:extLst>
              <a:ext uri="{FF2B5EF4-FFF2-40B4-BE49-F238E27FC236}">
                <a16:creationId xmlns:a16="http://schemas.microsoft.com/office/drawing/2014/main" id="{848DB0FF-7A67-4C53-B1A2-5C71885916BB}"/>
              </a:ext>
            </a:extLst>
          </p:cNvPr>
          <p:cNvGraphicFramePr>
            <a:graphicFrameLocks noChangeAspect="1"/>
          </p:cNvGraphicFramePr>
          <p:nvPr>
            <p:extLst>
              <p:ext uri="{D42A27DB-BD31-4B8C-83A1-F6EECF244321}">
                <p14:modId xmlns:p14="http://schemas.microsoft.com/office/powerpoint/2010/main" val="2087475993"/>
              </p:ext>
            </p:extLst>
          </p:nvPr>
        </p:nvGraphicFramePr>
        <p:xfrm>
          <a:off x="1658007" y="3172761"/>
          <a:ext cx="3096874" cy="1682147"/>
        </p:xfrm>
        <a:graphic>
          <a:graphicData uri="http://schemas.openxmlformats.org/presentationml/2006/ole">
            <mc:AlternateContent xmlns:mc="http://schemas.openxmlformats.org/markup-compatibility/2006">
              <mc:Choice xmlns:v="urn:schemas-microsoft-com:vml" Requires="v">
                <p:oleObj name="Visio" r:id="rId2" imgW="2377509" imgH="1295606" progId="Visio.Drawing.15">
                  <p:embed/>
                </p:oleObj>
              </mc:Choice>
              <mc:Fallback>
                <p:oleObj name="Visio" r:id="rId2" imgW="2377509" imgH="1295606" progId="Visio.Drawing.15">
                  <p:embed/>
                  <p:pic>
                    <p:nvPicPr>
                      <p:cNvPr id="7" name="对象 6">
                        <a:extLst>
                          <a:ext uri="{FF2B5EF4-FFF2-40B4-BE49-F238E27FC236}">
                            <a16:creationId xmlns:a16="http://schemas.microsoft.com/office/drawing/2014/main" id="{184A7AA9-5611-45AD-867C-606265D1497E}"/>
                          </a:ext>
                        </a:extLst>
                      </p:cNvPr>
                      <p:cNvPicPr>
                        <a:picLocks noChangeAspect="1" noChangeArrowheads="1"/>
                      </p:cNvPicPr>
                      <p:nvPr/>
                    </p:nvPicPr>
                    <p:blipFill>
                      <a:blip r:embed="rId3"/>
                      <a:srcRect/>
                      <a:stretch>
                        <a:fillRect/>
                      </a:stretch>
                    </p:blipFill>
                    <p:spPr bwMode="auto">
                      <a:xfrm>
                        <a:off x="1658007" y="3172761"/>
                        <a:ext cx="3096874" cy="1682147"/>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78636069-B104-4CB5-A445-9D906E4C4CB0}"/>
              </a:ext>
            </a:extLst>
          </p:cNvPr>
          <p:cNvPicPr/>
          <p:nvPr/>
        </p:nvPicPr>
        <p:blipFill>
          <a:blip r:embed="rId4"/>
          <a:stretch>
            <a:fillRect/>
          </a:stretch>
        </p:blipFill>
        <p:spPr>
          <a:xfrm>
            <a:off x="7239767" y="2816024"/>
            <a:ext cx="2761877" cy="2550558"/>
          </a:xfrm>
          <a:prstGeom prst="rect">
            <a:avLst/>
          </a:prstGeom>
        </p:spPr>
      </p:pic>
    </p:spTree>
    <p:extLst>
      <p:ext uri="{BB962C8B-B14F-4D97-AF65-F5344CB8AC3E}">
        <p14:creationId xmlns:p14="http://schemas.microsoft.com/office/powerpoint/2010/main" val="1297525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② </a:t>
            </a:r>
            <a:r>
              <a:rPr lang="zh-CN" altLang="zh-CN" dirty="0"/>
              <a:t>数据耦合</a:t>
            </a:r>
            <a:endParaRPr lang="en-US" altLang="zh-CN" dirty="0"/>
          </a:p>
          <a:p>
            <a:r>
              <a:rPr lang="en-US" altLang="zh-CN" dirty="0"/>
              <a:t>       </a:t>
            </a:r>
            <a:r>
              <a:rPr lang="zh-CN" altLang="zh-CN" dirty="0"/>
              <a:t>模块之间存在参数调用关系，且模块之间仅通过传值方式来交换信息。</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18</a:t>
            </a:fld>
            <a:endParaRPr lang="zh-CN" altLang="en-US"/>
          </a:p>
        </p:txBody>
      </p:sp>
      <p:graphicFrame>
        <p:nvGraphicFramePr>
          <p:cNvPr id="7" name="对象 6">
            <a:extLst>
              <a:ext uri="{FF2B5EF4-FFF2-40B4-BE49-F238E27FC236}">
                <a16:creationId xmlns:a16="http://schemas.microsoft.com/office/drawing/2014/main" id="{C5BE58CD-A37B-4F23-A593-893B1C0E5430}"/>
              </a:ext>
            </a:extLst>
          </p:cNvPr>
          <p:cNvGraphicFramePr>
            <a:graphicFrameLocks noChangeAspect="1"/>
          </p:cNvGraphicFramePr>
          <p:nvPr>
            <p:extLst>
              <p:ext uri="{D42A27DB-BD31-4B8C-83A1-F6EECF244321}">
                <p14:modId xmlns:p14="http://schemas.microsoft.com/office/powerpoint/2010/main" val="1741011537"/>
              </p:ext>
            </p:extLst>
          </p:nvPr>
        </p:nvGraphicFramePr>
        <p:xfrm>
          <a:off x="2111537" y="2976241"/>
          <a:ext cx="1236348" cy="1696384"/>
        </p:xfrm>
        <a:graphic>
          <a:graphicData uri="http://schemas.openxmlformats.org/presentationml/2006/ole">
            <mc:AlternateContent xmlns:mc="http://schemas.openxmlformats.org/markup-compatibility/2006">
              <mc:Choice xmlns:v="urn:schemas-microsoft-com:vml" Requires="v">
                <p:oleObj name="Visio" r:id="rId2" imgW="937234" imgH="1295606" progId="Visio.Drawing.15">
                  <p:embed/>
                </p:oleObj>
              </mc:Choice>
              <mc:Fallback>
                <p:oleObj name="Visio" r:id="rId2" imgW="937234" imgH="1295606" progId="Visio.Drawing.15">
                  <p:embed/>
                  <p:pic>
                    <p:nvPicPr>
                      <p:cNvPr id="7" name="对象 6">
                        <a:extLst>
                          <a:ext uri="{FF2B5EF4-FFF2-40B4-BE49-F238E27FC236}">
                            <a16:creationId xmlns:a16="http://schemas.microsoft.com/office/drawing/2014/main" id="{0CC1032D-3D5F-4976-976A-B75DA5E19F62}"/>
                          </a:ext>
                        </a:extLst>
                      </p:cNvPr>
                      <p:cNvPicPr>
                        <a:picLocks noChangeAspect="1" noChangeArrowheads="1"/>
                      </p:cNvPicPr>
                      <p:nvPr/>
                    </p:nvPicPr>
                    <p:blipFill>
                      <a:blip r:embed="rId3"/>
                      <a:srcRect/>
                      <a:stretch>
                        <a:fillRect/>
                      </a:stretch>
                    </p:blipFill>
                    <p:spPr bwMode="auto">
                      <a:xfrm>
                        <a:off x="2111537" y="2976241"/>
                        <a:ext cx="1236348" cy="1696384"/>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06EB371D-C214-4828-82FC-228223530E97}"/>
              </a:ext>
            </a:extLst>
          </p:cNvPr>
          <p:cNvPicPr/>
          <p:nvPr/>
        </p:nvPicPr>
        <p:blipFill>
          <a:blip r:embed="rId4"/>
          <a:stretch>
            <a:fillRect/>
          </a:stretch>
        </p:blipFill>
        <p:spPr>
          <a:xfrm>
            <a:off x="6282141" y="2844129"/>
            <a:ext cx="3877158" cy="2131467"/>
          </a:xfrm>
          <a:prstGeom prst="rect">
            <a:avLst/>
          </a:prstGeom>
        </p:spPr>
      </p:pic>
    </p:spTree>
    <p:extLst>
      <p:ext uri="{BB962C8B-B14F-4D97-AF65-F5344CB8AC3E}">
        <p14:creationId xmlns:p14="http://schemas.microsoft.com/office/powerpoint/2010/main" val="73966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③ </a:t>
            </a:r>
            <a:r>
              <a:rPr lang="zh-CN" altLang="zh-CN" dirty="0"/>
              <a:t>标记耦合</a:t>
            </a:r>
            <a:endParaRPr lang="en-US" altLang="zh-CN" dirty="0"/>
          </a:p>
          <a:p>
            <a:r>
              <a:rPr lang="en-US" altLang="zh-CN" dirty="0"/>
              <a:t>        </a:t>
            </a:r>
            <a:r>
              <a:rPr lang="zh-CN" altLang="zh-CN" dirty="0"/>
              <a:t>模块之间存在调用关系，且调用过程中使用引用、地址等方式来进行单向或者双向值传递。</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19</a:t>
            </a:fld>
            <a:endParaRPr lang="zh-CN" altLang="en-US"/>
          </a:p>
        </p:txBody>
      </p:sp>
      <p:graphicFrame>
        <p:nvGraphicFramePr>
          <p:cNvPr id="7" name="对象 6">
            <a:extLst>
              <a:ext uri="{FF2B5EF4-FFF2-40B4-BE49-F238E27FC236}">
                <a16:creationId xmlns:a16="http://schemas.microsoft.com/office/drawing/2014/main" id="{6A85F682-1647-47B0-B260-FF991CE1E199}"/>
              </a:ext>
            </a:extLst>
          </p:cNvPr>
          <p:cNvGraphicFramePr>
            <a:graphicFrameLocks noChangeAspect="1"/>
          </p:cNvGraphicFramePr>
          <p:nvPr>
            <p:extLst>
              <p:ext uri="{D42A27DB-BD31-4B8C-83A1-F6EECF244321}">
                <p14:modId xmlns:p14="http://schemas.microsoft.com/office/powerpoint/2010/main" val="123983680"/>
              </p:ext>
            </p:extLst>
          </p:nvPr>
        </p:nvGraphicFramePr>
        <p:xfrm>
          <a:off x="2409898" y="2836327"/>
          <a:ext cx="1923064" cy="1730758"/>
        </p:xfrm>
        <a:graphic>
          <a:graphicData uri="http://schemas.openxmlformats.org/presentationml/2006/ole">
            <mc:AlternateContent xmlns:mc="http://schemas.openxmlformats.org/markup-compatibility/2006">
              <mc:Choice xmlns:v="urn:schemas-microsoft-com:vml" Requires="v">
                <p:oleObj name="Visio" r:id="rId2" imgW="1440275" imgH="1295606" progId="Visio.Drawing.15">
                  <p:embed/>
                </p:oleObj>
              </mc:Choice>
              <mc:Fallback>
                <p:oleObj name="Visio" r:id="rId2" imgW="1440275" imgH="1295606" progId="Visio.Drawing.15">
                  <p:embed/>
                  <p:pic>
                    <p:nvPicPr>
                      <p:cNvPr id="7" name="对象 6">
                        <a:extLst>
                          <a:ext uri="{FF2B5EF4-FFF2-40B4-BE49-F238E27FC236}">
                            <a16:creationId xmlns:a16="http://schemas.microsoft.com/office/drawing/2014/main" id="{BC4C03DF-B971-4C55-9F71-EF0EC7911D14}"/>
                          </a:ext>
                        </a:extLst>
                      </p:cNvPr>
                      <p:cNvPicPr>
                        <a:picLocks noChangeAspect="1" noChangeArrowheads="1"/>
                      </p:cNvPicPr>
                      <p:nvPr/>
                    </p:nvPicPr>
                    <p:blipFill>
                      <a:blip r:embed="rId3"/>
                      <a:srcRect/>
                      <a:stretch>
                        <a:fillRect/>
                      </a:stretch>
                    </p:blipFill>
                    <p:spPr bwMode="auto">
                      <a:xfrm>
                        <a:off x="2409898" y="2836327"/>
                        <a:ext cx="1923064" cy="1730758"/>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930F4F7F-001A-476A-B1C2-038DC739883C}"/>
              </a:ext>
            </a:extLst>
          </p:cNvPr>
          <p:cNvPicPr/>
          <p:nvPr/>
        </p:nvPicPr>
        <p:blipFill>
          <a:blip r:embed="rId4"/>
          <a:stretch>
            <a:fillRect/>
          </a:stretch>
        </p:blipFill>
        <p:spPr>
          <a:xfrm>
            <a:off x="7038673" y="2782187"/>
            <a:ext cx="2940631" cy="2448574"/>
          </a:xfrm>
          <a:prstGeom prst="rect">
            <a:avLst/>
          </a:prstGeom>
        </p:spPr>
      </p:pic>
    </p:spTree>
    <p:extLst>
      <p:ext uri="{BB962C8B-B14F-4D97-AF65-F5344CB8AC3E}">
        <p14:creationId xmlns:p14="http://schemas.microsoft.com/office/powerpoint/2010/main" val="2342969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en-US" dirty="0"/>
              <a:t>主要内容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a:t>
            </a:fld>
            <a:endParaRPr lang="zh-CN" altLang="en-US"/>
          </a:p>
        </p:txBody>
      </p:sp>
      <p:graphicFrame>
        <p:nvGraphicFramePr>
          <p:cNvPr id="10" name="图示 9">
            <a:extLst>
              <a:ext uri="{FF2B5EF4-FFF2-40B4-BE49-F238E27FC236}">
                <a16:creationId xmlns:a16="http://schemas.microsoft.com/office/drawing/2014/main" id="{DBB935D8-01E3-48D2-A14A-21BC43FE6D1D}"/>
              </a:ext>
            </a:extLst>
          </p:cNvPr>
          <p:cNvGraphicFramePr/>
          <p:nvPr>
            <p:extLst>
              <p:ext uri="{D42A27DB-BD31-4B8C-83A1-F6EECF244321}">
                <p14:modId xmlns:p14="http://schemas.microsoft.com/office/powerpoint/2010/main" val="126224144"/>
              </p:ext>
            </p:extLst>
          </p:nvPr>
        </p:nvGraphicFramePr>
        <p:xfrm>
          <a:off x="5973256" y="942859"/>
          <a:ext cx="582889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a:extLst>
              <a:ext uri="{FF2B5EF4-FFF2-40B4-BE49-F238E27FC236}">
                <a16:creationId xmlns:a16="http://schemas.microsoft.com/office/drawing/2014/main" id="{2C2C23DA-AFD1-4B67-A3E6-827412416585}"/>
              </a:ext>
            </a:extLst>
          </p:cNvPr>
          <p:cNvPicPr>
            <a:picLocks noChangeAspect="1"/>
          </p:cNvPicPr>
          <p:nvPr/>
        </p:nvPicPr>
        <p:blipFill>
          <a:blip r:embed="rId8"/>
          <a:stretch>
            <a:fillRect/>
          </a:stretch>
        </p:blipFill>
        <p:spPr>
          <a:xfrm>
            <a:off x="1097280" y="1633307"/>
            <a:ext cx="3647526" cy="3727603"/>
          </a:xfrm>
          <a:prstGeom prst="rect">
            <a:avLst/>
          </a:prstGeom>
        </p:spPr>
      </p:pic>
    </p:spTree>
    <p:extLst>
      <p:ext uri="{BB962C8B-B14F-4D97-AF65-F5344CB8AC3E}">
        <p14:creationId xmlns:p14="http://schemas.microsoft.com/office/powerpoint/2010/main" val="395442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④ </a:t>
            </a:r>
            <a:r>
              <a:rPr lang="zh-CN" altLang="zh-CN" dirty="0"/>
              <a:t>控制耦合</a:t>
            </a:r>
            <a:endParaRPr lang="en-US" altLang="zh-CN" dirty="0"/>
          </a:p>
          <a:p>
            <a:r>
              <a:rPr lang="en-US" altLang="zh-CN" dirty="0"/>
              <a:t>        </a:t>
            </a:r>
            <a:r>
              <a:rPr lang="zh-CN" altLang="zh-CN" dirty="0"/>
              <a:t>模块之间传递的信息中存在控制信息，调用模块通过参数、开关来控制被调模块的内部运行。</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20</a:t>
            </a:fld>
            <a:endParaRPr lang="zh-CN" altLang="en-US"/>
          </a:p>
        </p:txBody>
      </p:sp>
      <p:graphicFrame>
        <p:nvGraphicFramePr>
          <p:cNvPr id="7" name="对象 6">
            <a:extLst>
              <a:ext uri="{FF2B5EF4-FFF2-40B4-BE49-F238E27FC236}">
                <a16:creationId xmlns:a16="http://schemas.microsoft.com/office/drawing/2014/main" id="{9CEAB9BB-E008-4254-B0BE-E56F48D6F4F6}"/>
              </a:ext>
            </a:extLst>
          </p:cNvPr>
          <p:cNvGraphicFramePr>
            <a:graphicFrameLocks noChangeAspect="1"/>
          </p:cNvGraphicFramePr>
          <p:nvPr>
            <p:extLst>
              <p:ext uri="{D42A27DB-BD31-4B8C-83A1-F6EECF244321}">
                <p14:modId xmlns:p14="http://schemas.microsoft.com/office/powerpoint/2010/main" val="1453813730"/>
              </p:ext>
            </p:extLst>
          </p:nvPr>
        </p:nvGraphicFramePr>
        <p:xfrm>
          <a:off x="1829953" y="2620170"/>
          <a:ext cx="2161944" cy="3187807"/>
        </p:xfrm>
        <a:graphic>
          <a:graphicData uri="http://schemas.openxmlformats.org/presentationml/2006/ole">
            <mc:AlternateContent xmlns:mc="http://schemas.openxmlformats.org/markup-compatibility/2006">
              <mc:Choice xmlns:v="urn:schemas-microsoft-com:vml" Requires="v">
                <p:oleObj name="Visio" r:id="rId2" imgW="1790813" imgH="2636438" progId="Visio.Drawing.15">
                  <p:embed/>
                </p:oleObj>
              </mc:Choice>
              <mc:Fallback>
                <p:oleObj name="Visio" r:id="rId2" imgW="1790813" imgH="2636438" progId="Visio.Drawing.15">
                  <p:embed/>
                  <p:pic>
                    <p:nvPicPr>
                      <p:cNvPr id="7" name="对象 6">
                        <a:extLst>
                          <a:ext uri="{FF2B5EF4-FFF2-40B4-BE49-F238E27FC236}">
                            <a16:creationId xmlns:a16="http://schemas.microsoft.com/office/drawing/2014/main" id="{F353A15E-3395-477C-BCA8-350983BE1CBD}"/>
                          </a:ext>
                        </a:extLst>
                      </p:cNvPr>
                      <p:cNvPicPr>
                        <a:picLocks noChangeAspect="1" noChangeArrowheads="1"/>
                      </p:cNvPicPr>
                      <p:nvPr/>
                    </p:nvPicPr>
                    <p:blipFill>
                      <a:blip r:embed="rId3"/>
                      <a:srcRect/>
                      <a:stretch>
                        <a:fillRect/>
                      </a:stretch>
                    </p:blipFill>
                    <p:spPr bwMode="auto">
                      <a:xfrm>
                        <a:off x="1829953" y="2620170"/>
                        <a:ext cx="2161944" cy="3187807"/>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A23E5728-076A-4ACC-B2D6-075E6713AC4F}"/>
              </a:ext>
            </a:extLst>
          </p:cNvPr>
          <p:cNvPicPr/>
          <p:nvPr/>
        </p:nvPicPr>
        <p:blipFill>
          <a:blip r:embed="rId4"/>
          <a:stretch>
            <a:fillRect/>
          </a:stretch>
        </p:blipFill>
        <p:spPr>
          <a:xfrm>
            <a:off x="7155209" y="2830041"/>
            <a:ext cx="3130215" cy="2725728"/>
          </a:xfrm>
          <a:prstGeom prst="rect">
            <a:avLst/>
          </a:prstGeom>
        </p:spPr>
      </p:pic>
    </p:spTree>
    <p:extLst>
      <p:ext uri="{BB962C8B-B14F-4D97-AF65-F5344CB8AC3E}">
        <p14:creationId xmlns:p14="http://schemas.microsoft.com/office/powerpoint/2010/main" val="13816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⑤ </a:t>
            </a:r>
            <a:r>
              <a:rPr lang="zh-CN" altLang="zh-CN" dirty="0"/>
              <a:t>外部耦合</a:t>
            </a:r>
            <a:endParaRPr lang="en-US" altLang="zh-CN" dirty="0"/>
          </a:p>
          <a:p>
            <a:r>
              <a:rPr lang="en-US" altLang="zh-CN" dirty="0"/>
              <a:t>      </a:t>
            </a:r>
            <a:r>
              <a:rPr lang="zh-CN" altLang="zh-CN" dirty="0"/>
              <a:t>多个模块通过全局变量进行数据交换和共享。</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21</a:t>
            </a:fld>
            <a:endParaRPr lang="zh-CN" altLang="en-US"/>
          </a:p>
        </p:txBody>
      </p:sp>
      <p:graphicFrame>
        <p:nvGraphicFramePr>
          <p:cNvPr id="7" name="对象 6">
            <a:extLst>
              <a:ext uri="{FF2B5EF4-FFF2-40B4-BE49-F238E27FC236}">
                <a16:creationId xmlns:a16="http://schemas.microsoft.com/office/drawing/2014/main" id="{9F07B51C-C0BB-4A2C-AFAF-F60E815FB1FB}"/>
              </a:ext>
            </a:extLst>
          </p:cNvPr>
          <p:cNvGraphicFramePr>
            <a:graphicFrameLocks noChangeAspect="1"/>
          </p:cNvGraphicFramePr>
          <p:nvPr>
            <p:extLst>
              <p:ext uri="{D42A27DB-BD31-4B8C-83A1-F6EECF244321}">
                <p14:modId xmlns:p14="http://schemas.microsoft.com/office/powerpoint/2010/main" val="2632510696"/>
              </p:ext>
            </p:extLst>
          </p:nvPr>
        </p:nvGraphicFramePr>
        <p:xfrm>
          <a:off x="1588638" y="2762917"/>
          <a:ext cx="3077955" cy="1682483"/>
        </p:xfrm>
        <a:graphic>
          <a:graphicData uri="http://schemas.openxmlformats.org/presentationml/2006/ole">
            <mc:AlternateContent xmlns:mc="http://schemas.openxmlformats.org/markup-compatibility/2006">
              <mc:Choice xmlns:v="urn:schemas-microsoft-com:vml" Requires="v">
                <p:oleObj name="Visio" r:id="rId2" imgW="2377509" imgH="1295606" progId="Visio.Drawing.15">
                  <p:embed/>
                </p:oleObj>
              </mc:Choice>
              <mc:Fallback>
                <p:oleObj name="Visio" r:id="rId2" imgW="2377509" imgH="1295606" progId="Visio.Drawing.15">
                  <p:embed/>
                  <p:pic>
                    <p:nvPicPr>
                      <p:cNvPr id="7" name="对象 6">
                        <a:extLst>
                          <a:ext uri="{FF2B5EF4-FFF2-40B4-BE49-F238E27FC236}">
                            <a16:creationId xmlns:a16="http://schemas.microsoft.com/office/drawing/2014/main" id="{9EEE3185-CE14-4A49-A806-98CBFF385959}"/>
                          </a:ext>
                        </a:extLst>
                      </p:cNvPr>
                      <p:cNvPicPr>
                        <a:picLocks noChangeAspect="1" noChangeArrowheads="1"/>
                      </p:cNvPicPr>
                      <p:nvPr/>
                    </p:nvPicPr>
                    <p:blipFill>
                      <a:blip r:embed="rId3"/>
                      <a:srcRect/>
                      <a:stretch>
                        <a:fillRect/>
                      </a:stretch>
                    </p:blipFill>
                    <p:spPr bwMode="auto">
                      <a:xfrm>
                        <a:off x="1588638" y="2762917"/>
                        <a:ext cx="3077955" cy="1682483"/>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3E8B494B-B7C7-4166-A02B-8831C433421D}"/>
              </a:ext>
            </a:extLst>
          </p:cNvPr>
          <p:cNvPicPr/>
          <p:nvPr/>
        </p:nvPicPr>
        <p:blipFill>
          <a:blip r:embed="rId4"/>
          <a:stretch>
            <a:fillRect/>
          </a:stretch>
        </p:blipFill>
        <p:spPr>
          <a:xfrm>
            <a:off x="7261133" y="3101559"/>
            <a:ext cx="3030595" cy="2336154"/>
          </a:xfrm>
          <a:prstGeom prst="rect">
            <a:avLst/>
          </a:prstGeom>
        </p:spPr>
      </p:pic>
    </p:spTree>
    <p:extLst>
      <p:ext uri="{BB962C8B-B14F-4D97-AF65-F5344CB8AC3E}">
        <p14:creationId xmlns:p14="http://schemas.microsoft.com/office/powerpoint/2010/main" val="1267329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⑥ </a:t>
            </a:r>
            <a:r>
              <a:rPr lang="zh-CN" altLang="zh-CN" dirty="0"/>
              <a:t>公共耦合</a:t>
            </a:r>
            <a:endParaRPr lang="en-US" altLang="zh-CN" dirty="0"/>
          </a:p>
          <a:p>
            <a:r>
              <a:rPr lang="en-US" altLang="zh-CN" dirty="0"/>
              <a:t>       </a:t>
            </a:r>
            <a:r>
              <a:rPr lang="zh-CN" altLang="zh-CN" dirty="0"/>
              <a:t>多个模块之间共享的全局数据为复杂数据类型，如链表，内存块等。</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22</a:t>
            </a:fld>
            <a:endParaRPr lang="zh-CN" altLang="en-US"/>
          </a:p>
        </p:txBody>
      </p:sp>
      <p:graphicFrame>
        <p:nvGraphicFramePr>
          <p:cNvPr id="7" name="对象 6">
            <a:extLst>
              <a:ext uri="{FF2B5EF4-FFF2-40B4-BE49-F238E27FC236}">
                <a16:creationId xmlns:a16="http://schemas.microsoft.com/office/drawing/2014/main" id="{D2BBD285-CA3E-4859-AAF6-1B6F43C6A1D8}"/>
              </a:ext>
            </a:extLst>
          </p:cNvPr>
          <p:cNvGraphicFramePr>
            <a:graphicFrameLocks noChangeAspect="1"/>
          </p:cNvGraphicFramePr>
          <p:nvPr>
            <p:extLst>
              <p:ext uri="{D42A27DB-BD31-4B8C-83A1-F6EECF244321}">
                <p14:modId xmlns:p14="http://schemas.microsoft.com/office/powerpoint/2010/main" val="2591163330"/>
              </p:ext>
            </p:extLst>
          </p:nvPr>
        </p:nvGraphicFramePr>
        <p:xfrm>
          <a:off x="1635530" y="2828260"/>
          <a:ext cx="3113451" cy="1703178"/>
        </p:xfrm>
        <a:graphic>
          <a:graphicData uri="http://schemas.openxmlformats.org/presentationml/2006/ole">
            <mc:AlternateContent xmlns:mc="http://schemas.openxmlformats.org/markup-compatibility/2006">
              <mc:Choice xmlns:v="urn:schemas-microsoft-com:vml" Requires="v">
                <p:oleObj name="Visio" r:id="rId2" imgW="2377509" imgH="1295606" progId="Visio.Drawing.15">
                  <p:embed/>
                </p:oleObj>
              </mc:Choice>
              <mc:Fallback>
                <p:oleObj name="Visio" r:id="rId2" imgW="2377509" imgH="1295606" progId="Visio.Drawing.15">
                  <p:embed/>
                  <p:pic>
                    <p:nvPicPr>
                      <p:cNvPr id="7" name="对象 6">
                        <a:extLst>
                          <a:ext uri="{FF2B5EF4-FFF2-40B4-BE49-F238E27FC236}">
                            <a16:creationId xmlns:a16="http://schemas.microsoft.com/office/drawing/2014/main" id="{6CF58D23-A4A3-4B8E-B822-2FBDD65A5F1A}"/>
                          </a:ext>
                        </a:extLst>
                      </p:cNvPr>
                      <p:cNvPicPr>
                        <a:picLocks noChangeAspect="1" noChangeArrowheads="1"/>
                      </p:cNvPicPr>
                      <p:nvPr/>
                    </p:nvPicPr>
                    <p:blipFill>
                      <a:blip r:embed="rId3"/>
                      <a:srcRect/>
                      <a:stretch>
                        <a:fillRect/>
                      </a:stretch>
                    </p:blipFill>
                    <p:spPr bwMode="auto">
                      <a:xfrm>
                        <a:off x="1635530" y="2828260"/>
                        <a:ext cx="3113451" cy="1703178"/>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3296D5BD-3E60-4CD3-B136-AD337F5BCAE9}"/>
              </a:ext>
            </a:extLst>
          </p:cNvPr>
          <p:cNvPicPr/>
          <p:nvPr/>
        </p:nvPicPr>
        <p:blipFill>
          <a:blip r:embed="rId4"/>
          <a:stretch>
            <a:fillRect/>
          </a:stretch>
        </p:blipFill>
        <p:spPr>
          <a:xfrm>
            <a:off x="7367523" y="2828260"/>
            <a:ext cx="3188947" cy="2346005"/>
          </a:xfrm>
          <a:prstGeom prst="rect">
            <a:avLst/>
          </a:prstGeom>
        </p:spPr>
      </p:pic>
    </p:spTree>
    <p:extLst>
      <p:ext uri="{BB962C8B-B14F-4D97-AF65-F5344CB8AC3E}">
        <p14:creationId xmlns:p14="http://schemas.microsoft.com/office/powerpoint/2010/main" val="241330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⑦ </a:t>
            </a:r>
            <a:r>
              <a:rPr lang="zh-CN" altLang="zh-CN" dirty="0"/>
              <a:t>内容耦合</a:t>
            </a:r>
            <a:endParaRPr lang="en-US" altLang="zh-CN" dirty="0"/>
          </a:p>
          <a:p>
            <a:r>
              <a:rPr lang="en-US" altLang="zh-CN" dirty="0"/>
              <a:t>        </a:t>
            </a:r>
            <a:r>
              <a:rPr lang="zh-CN" altLang="zh-CN" dirty="0"/>
              <a:t>模块通过特殊手段直接访问另一个模块的内部数据，或者模块通过非正常入口转到另一个模块内部，以及被调模块通过加注标记方式提供多个入口。</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23</a:t>
            </a:fld>
            <a:endParaRPr lang="zh-CN" altLang="en-US"/>
          </a:p>
        </p:txBody>
      </p:sp>
      <p:pic>
        <p:nvPicPr>
          <p:cNvPr id="8" name="图片 7">
            <a:extLst>
              <a:ext uri="{FF2B5EF4-FFF2-40B4-BE49-F238E27FC236}">
                <a16:creationId xmlns:a16="http://schemas.microsoft.com/office/drawing/2014/main" id="{1CCFEFB5-6BE6-4DF3-A3AA-74BF07871D72}"/>
              </a:ext>
            </a:extLst>
          </p:cNvPr>
          <p:cNvPicPr/>
          <p:nvPr/>
        </p:nvPicPr>
        <p:blipFill>
          <a:blip r:embed="rId2"/>
          <a:stretch>
            <a:fillRect/>
          </a:stretch>
        </p:blipFill>
        <p:spPr>
          <a:xfrm>
            <a:off x="7762372" y="2955122"/>
            <a:ext cx="2443293" cy="2549967"/>
          </a:xfrm>
          <a:prstGeom prst="rect">
            <a:avLst/>
          </a:prstGeom>
        </p:spPr>
      </p:pic>
      <p:pic>
        <p:nvPicPr>
          <p:cNvPr id="10" name="图片 9">
            <a:extLst>
              <a:ext uri="{FF2B5EF4-FFF2-40B4-BE49-F238E27FC236}">
                <a16:creationId xmlns:a16="http://schemas.microsoft.com/office/drawing/2014/main" id="{EA37C278-A28F-42A9-BBC5-1192CED1298B}"/>
              </a:ext>
            </a:extLst>
          </p:cNvPr>
          <p:cNvPicPr>
            <a:picLocks noChangeAspect="1"/>
          </p:cNvPicPr>
          <p:nvPr/>
        </p:nvPicPr>
        <p:blipFill>
          <a:blip r:embed="rId3"/>
          <a:stretch>
            <a:fillRect/>
          </a:stretch>
        </p:blipFill>
        <p:spPr>
          <a:xfrm>
            <a:off x="1514540" y="3112409"/>
            <a:ext cx="3474720" cy="2392680"/>
          </a:xfrm>
          <a:prstGeom prst="rect">
            <a:avLst/>
          </a:prstGeom>
        </p:spPr>
      </p:pic>
    </p:spTree>
    <p:extLst>
      <p:ext uri="{BB962C8B-B14F-4D97-AF65-F5344CB8AC3E}">
        <p14:creationId xmlns:p14="http://schemas.microsoft.com/office/powerpoint/2010/main" val="281814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24</a:t>
            </a:fld>
            <a:endParaRPr lang="zh-CN" altLang="en-US"/>
          </a:p>
        </p:txBody>
      </p:sp>
      <p:sp>
        <p:nvSpPr>
          <p:cNvPr id="9" name="文本框 8">
            <a:extLst>
              <a:ext uri="{FF2B5EF4-FFF2-40B4-BE49-F238E27FC236}">
                <a16:creationId xmlns:a16="http://schemas.microsoft.com/office/drawing/2014/main" id="{A9941AB5-A1E5-4836-A19D-09117D3F5369}"/>
              </a:ext>
            </a:extLst>
          </p:cNvPr>
          <p:cNvSpPr txBox="1"/>
          <p:nvPr/>
        </p:nvSpPr>
        <p:spPr>
          <a:xfrm>
            <a:off x="950661" y="1126564"/>
            <a:ext cx="7248984" cy="523220"/>
          </a:xfrm>
          <a:prstGeom prst="rect">
            <a:avLst/>
          </a:prstGeom>
          <a:noFill/>
        </p:spPr>
        <p:txBody>
          <a:bodyPr wrap="square">
            <a:spAutoFit/>
          </a:bodyPr>
          <a:lstStyle/>
          <a:p>
            <a:r>
              <a:rPr lang="zh-CN" altLang="en-US" sz="2800" b="1" dirty="0">
                <a:latin typeface="腾讯体 W3" panose="020C04030202040F0204" pitchFamily="34" charset="-122"/>
                <a:ea typeface="腾讯体 W3" panose="020C04030202040F0204" pitchFamily="34" charset="-122"/>
              </a:rPr>
              <a:t>模块设计目标</a:t>
            </a:r>
            <a:r>
              <a:rPr lang="zh-CN" altLang="en-US" sz="2800" dirty="0">
                <a:latin typeface="腾讯体 W3" panose="020C04030202040F0204" pitchFamily="34" charset="-122"/>
                <a:ea typeface="腾讯体 W3" panose="020C04030202040F0204" pitchFamily="34" charset="-122"/>
              </a:rPr>
              <a:t>：高内聚，</a:t>
            </a:r>
            <a:r>
              <a:rPr lang="zh-CN" altLang="en-US" sz="2800" dirty="0">
                <a:solidFill>
                  <a:srgbClr val="FF0000"/>
                </a:solidFill>
                <a:latin typeface="腾讯体 W3" panose="020C04030202040F0204" pitchFamily="34" charset="-122"/>
                <a:ea typeface="腾讯体 W3" panose="020C04030202040F0204" pitchFamily="34" charset="-122"/>
              </a:rPr>
              <a:t>低耦合</a:t>
            </a:r>
            <a:endParaRPr lang="zh-CN" altLang="zh-CN" sz="2800" dirty="0">
              <a:solidFill>
                <a:srgbClr val="FF0000"/>
              </a:solidFill>
              <a:latin typeface="腾讯体 W3" panose="020C04030202040F0204" pitchFamily="34" charset="-122"/>
              <a:ea typeface="腾讯体 W3" panose="020C04030202040F0204" pitchFamily="34" charset="-122"/>
            </a:endParaRPr>
          </a:p>
        </p:txBody>
      </p:sp>
      <p:sp>
        <p:nvSpPr>
          <p:cNvPr id="7" name="Rectangle 2">
            <a:extLst>
              <a:ext uri="{FF2B5EF4-FFF2-40B4-BE49-F238E27FC236}">
                <a16:creationId xmlns:a16="http://schemas.microsoft.com/office/drawing/2014/main" id="{4D89B911-B5E1-4EDC-807B-666F9B54D8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EBB994E0-5CC4-4BD3-AE77-3309384C2836}"/>
              </a:ext>
            </a:extLst>
          </p:cNvPr>
          <p:cNvGraphicFramePr>
            <a:graphicFrameLocks noChangeAspect="1"/>
          </p:cNvGraphicFramePr>
          <p:nvPr>
            <p:extLst>
              <p:ext uri="{D42A27DB-BD31-4B8C-83A1-F6EECF244321}">
                <p14:modId xmlns:p14="http://schemas.microsoft.com/office/powerpoint/2010/main" val="3727623182"/>
              </p:ext>
            </p:extLst>
          </p:nvPr>
        </p:nvGraphicFramePr>
        <p:xfrm>
          <a:off x="928565" y="2426440"/>
          <a:ext cx="10184574" cy="1701423"/>
        </p:xfrm>
        <a:graphic>
          <a:graphicData uri="http://schemas.openxmlformats.org/presentationml/2006/ole">
            <mc:AlternateContent xmlns:mc="http://schemas.openxmlformats.org/markup-compatibility/2006">
              <mc:Choice xmlns:v="urn:schemas-microsoft-com:vml" Requires="v">
                <p:oleObj name="Visio" r:id="rId2" imgW="7791313" imgH="1285875" progId="Visio.Drawing.15">
                  <p:embed/>
                </p:oleObj>
              </mc:Choice>
              <mc:Fallback>
                <p:oleObj name="Visio" r:id="rId2" imgW="7791313" imgH="1285875" progId="Visio.Drawing.15">
                  <p:embed/>
                  <p:pic>
                    <p:nvPicPr>
                      <p:cNvPr id="0" name="Object 1"/>
                      <p:cNvPicPr>
                        <a:picLocks noChangeAspect="1" noChangeArrowheads="1"/>
                      </p:cNvPicPr>
                      <p:nvPr/>
                    </p:nvPicPr>
                    <p:blipFill>
                      <a:blip r:embed="rId3"/>
                      <a:srcRect/>
                      <a:stretch>
                        <a:fillRect/>
                      </a:stretch>
                    </p:blipFill>
                    <p:spPr bwMode="auto">
                      <a:xfrm>
                        <a:off x="928565" y="2426440"/>
                        <a:ext cx="10184574" cy="1701423"/>
                      </a:xfrm>
                      <a:prstGeom prst="rect">
                        <a:avLst/>
                      </a:prstGeom>
                      <a:noFill/>
                    </p:spPr>
                  </p:pic>
                </p:oleObj>
              </mc:Fallback>
            </mc:AlternateContent>
          </a:graphicData>
        </a:graphic>
      </p:graphicFrame>
    </p:spTree>
    <p:extLst>
      <p:ext uri="{BB962C8B-B14F-4D97-AF65-F5344CB8AC3E}">
        <p14:creationId xmlns:p14="http://schemas.microsoft.com/office/powerpoint/2010/main" val="276493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）启发式规则</a:t>
            </a:r>
            <a:endParaRPr lang="en-US" altLang="zh-CN" dirty="0"/>
          </a:p>
          <a:p>
            <a:pPr>
              <a:buFont typeface="Wingdings" panose="05000000000000000000" pitchFamily="2" charset="2"/>
              <a:buChar char="ü"/>
            </a:pPr>
            <a:r>
              <a:rPr lang="zh-CN" altLang="zh-CN" dirty="0">
                <a:solidFill>
                  <a:schemeClr val="tx1"/>
                </a:solidFill>
              </a:rPr>
              <a:t>改进软件结构提高模块独立性</a:t>
            </a:r>
          </a:p>
          <a:p>
            <a:pPr>
              <a:buFont typeface="Wingdings" panose="05000000000000000000" pitchFamily="2" charset="2"/>
              <a:buChar char="ü"/>
            </a:pPr>
            <a:r>
              <a:rPr lang="zh-CN" altLang="zh-CN" dirty="0">
                <a:solidFill>
                  <a:schemeClr val="tx1"/>
                </a:solidFill>
              </a:rPr>
              <a:t>模块的规模应该适中</a:t>
            </a:r>
            <a:endParaRPr lang="en-US" altLang="zh-CN" dirty="0">
              <a:solidFill>
                <a:schemeClr val="tx1"/>
              </a:solidFill>
            </a:endParaRPr>
          </a:p>
          <a:p>
            <a:pPr>
              <a:buFont typeface="Wingdings" panose="05000000000000000000" pitchFamily="2" charset="2"/>
              <a:buChar char="ü"/>
            </a:pPr>
            <a:r>
              <a:rPr lang="zh-CN" altLang="zh-CN" dirty="0">
                <a:solidFill>
                  <a:schemeClr val="tx1"/>
                </a:solidFill>
              </a:rPr>
              <a:t>软件架构的深度、宽度、扇入、扇出应当适中</a:t>
            </a:r>
          </a:p>
          <a:p>
            <a:pPr>
              <a:buFont typeface="Wingdings" panose="05000000000000000000" pitchFamily="2" charset="2"/>
              <a:buChar char="ü"/>
            </a:pPr>
            <a:r>
              <a:rPr lang="zh-CN" altLang="zh-CN" dirty="0">
                <a:solidFill>
                  <a:schemeClr val="tx1"/>
                </a:solidFill>
              </a:rPr>
              <a:t>模块的作用域应该在控制域之内</a:t>
            </a:r>
            <a:endParaRPr lang="en-US" altLang="zh-CN" dirty="0">
              <a:solidFill>
                <a:schemeClr val="tx1"/>
              </a:solidFill>
            </a:endParaRPr>
          </a:p>
          <a:p>
            <a:pPr>
              <a:buFont typeface="Wingdings" panose="05000000000000000000" pitchFamily="2" charset="2"/>
              <a:buChar char="ü"/>
            </a:pPr>
            <a:r>
              <a:rPr lang="zh-CN" altLang="zh-CN" dirty="0">
                <a:solidFill>
                  <a:schemeClr val="tx1"/>
                </a:solidFill>
              </a:rPr>
              <a:t>模块的功能应该可以预测</a:t>
            </a:r>
          </a:p>
          <a:p>
            <a:endParaRPr lang="zh-CN" altLang="zh-CN" dirty="0"/>
          </a:p>
          <a:p>
            <a:endParaRPr lang="zh-CN"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25</a:t>
            </a:fld>
            <a:endParaRPr lang="zh-CN" altLang="en-US"/>
          </a:p>
        </p:txBody>
      </p:sp>
    </p:spTree>
    <p:extLst>
      <p:ext uri="{BB962C8B-B14F-4D97-AF65-F5344CB8AC3E}">
        <p14:creationId xmlns:p14="http://schemas.microsoft.com/office/powerpoint/2010/main" val="657999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zh-CN" dirty="0">
                <a:solidFill>
                  <a:schemeClr val="tx1"/>
                </a:solidFill>
              </a:rPr>
              <a:t>软件架构的深度、宽度、扇入、扇出应当适中</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26</a:t>
            </a:fld>
            <a:endParaRPr lang="zh-CN" altLang="en-US"/>
          </a:p>
        </p:txBody>
      </p:sp>
      <p:pic>
        <p:nvPicPr>
          <p:cNvPr id="8" name="图片 7">
            <a:extLst>
              <a:ext uri="{FF2B5EF4-FFF2-40B4-BE49-F238E27FC236}">
                <a16:creationId xmlns:a16="http://schemas.microsoft.com/office/drawing/2014/main" id="{434C302E-7D6F-4506-AC2D-B628355D713C}"/>
              </a:ext>
            </a:extLst>
          </p:cNvPr>
          <p:cNvPicPr>
            <a:picLocks noChangeAspect="1"/>
          </p:cNvPicPr>
          <p:nvPr/>
        </p:nvPicPr>
        <p:blipFill>
          <a:blip r:embed="rId2"/>
          <a:stretch>
            <a:fillRect/>
          </a:stretch>
        </p:blipFill>
        <p:spPr>
          <a:xfrm>
            <a:off x="577937" y="1921290"/>
            <a:ext cx="5890260" cy="3444240"/>
          </a:xfrm>
          <a:prstGeom prst="rect">
            <a:avLst/>
          </a:prstGeom>
        </p:spPr>
      </p:pic>
      <p:sp>
        <p:nvSpPr>
          <p:cNvPr id="9" name="Rectangle 2">
            <a:extLst>
              <a:ext uri="{FF2B5EF4-FFF2-40B4-BE49-F238E27FC236}">
                <a16:creationId xmlns:a16="http://schemas.microsoft.com/office/drawing/2014/main" id="{C416B6E6-A97A-41AB-9E36-538A94786B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E8042B37-22EA-4880-9F9C-10B0FAC243F5}"/>
              </a:ext>
            </a:extLst>
          </p:cNvPr>
          <p:cNvGraphicFramePr>
            <a:graphicFrameLocks noChangeAspect="1"/>
          </p:cNvGraphicFramePr>
          <p:nvPr>
            <p:extLst>
              <p:ext uri="{D42A27DB-BD31-4B8C-83A1-F6EECF244321}">
                <p14:modId xmlns:p14="http://schemas.microsoft.com/office/powerpoint/2010/main" val="905561190"/>
              </p:ext>
            </p:extLst>
          </p:nvPr>
        </p:nvGraphicFramePr>
        <p:xfrm>
          <a:off x="7289975" y="2232706"/>
          <a:ext cx="1551327" cy="1006266"/>
        </p:xfrm>
        <a:graphic>
          <a:graphicData uri="http://schemas.openxmlformats.org/presentationml/2006/ole">
            <mc:AlternateContent xmlns:mc="http://schemas.openxmlformats.org/markup-compatibility/2006">
              <mc:Choice xmlns:v="urn:schemas-microsoft-com:vml" Requires="v">
                <p:oleObj name="Visio" r:id="rId3" imgW="1661258" imgH="1074667" progId="Visio.Drawing.15">
                  <p:embed/>
                </p:oleObj>
              </mc:Choice>
              <mc:Fallback>
                <p:oleObj name="Visio" r:id="rId3" imgW="1661258" imgH="1074667" progId="Visio.Drawing.15">
                  <p:embed/>
                  <p:pic>
                    <p:nvPicPr>
                      <p:cNvPr id="0" name="Object 1"/>
                      <p:cNvPicPr>
                        <a:picLocks noChangeAspect="1" noChangeArrowheads="1"/>
                      </p:cNvPicPr>
                      <p:nvPr/>
                    </p:nvPicPr>
                    <p:blipFill>
                      <a:blip r:embed="rId4"/>
                      <a:srcRect/>
                      <a:stretch>
                        <a:fillRect/>
                      </a:stretch>
                    </p:blipFill>
                    <p:spPr bwMode="auto">
                      <a:xfrm>
                        <a:off x="7289975" y="2232706"/>
                        <a:ext cx="1551327" cy="1006266"/>
                      </a:xfrm>
                      <a:prstGeom prst="rect">
                        <a:avLst/>
                      </a:prstGeom>
                      <a:noFill/>
                    </p:spPr>
                  </p:pic>
                </p:oleObj>
              </mc:Fallback>
            </mc:AlternateContent>
          </a:graphicData>
        </a:graphic>
      </p:graphicFrame>
      <p:sp>
        <p:nvSpPr>
          <p:cNvPr id="11" name="Rectangle 4">
            <a:extLst>
              <a:ext uri="{FF2B5EF4-FFF2-40B4-BE49-F238E27FC236}">
                <a16:creationId xmlns:a16="http://schemas.microsoft.com/office/drawing/2014/main" id="{98F73CE6-0515-435C-BB8F-6CE7630542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0F8294E5-894C-4A9A-A6E6-0C078C97D1E8}"/>
              </a:ext>
            </a:extLst>
          </p:cNvPr>
          <p:cNvGraphicFramePr>
            <a:graphicFrameLocks noChangeAspect="1"/>
          </p:cNvGraphicFramePr>
          <p:nvPr>
            <p:extLst>
              <p:ext uri="{D42A27DB-BD31-4B8C-83A1-F6EECF244321}">
                <p14:modId xmlns:p14="http://schemas.microsoft.com/office/powerpoint/2010/main" val="287151463"/>
              </p:ext>
            </p:extLst>
          </p:nvPr>
        </p:nvGraphicFramePr>
        <p:xfrm>
          <a:off x="10030061" y="2173505"/>
          <a:ext cx="1863359" cy="1242239"/>
        </p:xfrm>
        <a:graphic>
          <a:graphicData uri="http://schemas.openxmlformats.org/presentationml/2006/ole">
            <mc:AlternateContent xmlns:mc="http://schemas.openxmlformats.org/markup-compatibility/2006">
              <mc:Choice xmlns:v="urn:schemas-microsoft-com:vml" Requires="v">
                <p:oleObj name="Visio" r:id="rId5" imgW="2377509" imgH="1615522" progId="Visio.Drawing.15">
                  <p:embed/>
                </p:oleObj>
              </mc:Choice>
              <mc:Fallback>
                <p:oleObj name="Visio" r:id="rId5" imgW="2377509" imgH="1615522" progId="Visio.Drawing.15">
                  <p:embed/>
                  <p:pic>
                    <p:nvPicPr>
                      <p:cNvPr id="0" name="Object 3"/>
                      <p:cNvPicPr>
                        <a:picLocks noChangeAspect="1" noChangeArrowheads="1"/>
                      </p:cNvPicPr>
                      <p:nvPr/>
                    </p:nvPicPr>
                    <p:blipFill>
                      <a:blip r:embed="rId6"/>
                      <a:srcRect/>
                      <a:stretch>
                        <a:fillRect/>
                      </a:stretch>
                    </p:blipFill>
                    <p:spPr bwMode="auto">
                      <a:xfrm>
                        <a:off x="10030061" y="2173505"/>
                        <a:ext cx="1863359" cy="1242239"/>
                      </a:xfrm>
                      <a:prstGeom prst="rect">
                        <a:avLst/>
                      </a:prstGeom>
                      <a:noFill/>
                    </p:spPr>
                  </p:pic>
                </p:oleObj>
              </mc:Fallback>
            </mc:AlternateContent>
          </a:graphicData>
        </a:graphic>
      </p:graphicFrame>
      <p:sp>
        <p:nvSpPr>
          <p:cNvPr id="13" name="Rectangle 6">
            <a:extLst>
              <a:ext uri="{FF2B5EF4-FFF2-40B4-BE49-F238E27FC236}">
                <a16:creationId xmlns:a16="http://schemas.microsoft.com/office/drawing/2014/main" id="{B54367FB-36B7-4891-888C-2D1F381DFD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BEF59390-7418-4979-849B-CCA6B078FC27}"/>
              </a:ext>
            </a:extLst>
          </p:cNvPr>
          <p:cNvGraphicFramePr>
            <a:graphicFrameLocks noChangeAspect="1"/>
          </p:cNvGraphicFramePr>
          <p:nvPr>
            <p:extLst>
              <p:ext uri="{D42A27DB-BD31-4B8C-83A1-F6EECF244321}">
                <p14:modId xmlns:p14="http://schemas.microsoft.com/office/powerpoint/2010/main" val="4292291879"/>
              </p:ext>
            </p:extLst>
          </p:nvPr>
        </p:nvGraphicFramePr>
        <p:xfrm>
          <a:off x="7207993" y="4507851"/>
          <a:ext cx="1503001" cy="936968"/>
        </p:xfrm>
        <a:graphic>
          <a:graphicData uri="http://schemas.openxmlformats.org/presentationml/2006/ole">
            <mc:AlternateContent xmlns:mc="http://schemas.openxmlformats.org/markup-compatibility/2006">
              <mc:Choice xmlns:v="urn:schemas-microsoft-com:vml" Requires="v">
                <p:oleObj name="Visio" r:id="rId7" imgW="1653485" imgH="1074667" progId="Visio.Drawing.15">
                  <p:embed/>
                </p:oleObj>
              </mc:Choice>
              <mc:Fallback>
                <p:oleObj name="Visio" r:id="rId7" imgW="1653485" imgH="1074667" progId="Visio.Drawing.15">
                  <p:embed/>
                  <p:pic>
                    <p:nvPicPr>
                      <p:cNvPr id="0" name="Object 5"/>
                      <p:cNvPicPr>
                        <a:picLocks noChangeAspect="1" noChangeArrowheads="1"/>
                      </p:cNvPicPr>
                      <p:nvPr/>
                    </p:nvPicPr>
                    <p:blipFill>
                      <a:blip r:embed="rId8"/>
                      <a:srcRect/>
                      <a:stretch>
                        <a:fillRect/>
                      </a:stretch>
                    </p:blipFill>
                    <p:spPr bwMode="auto">
                      <a:xfrm>
                        <a:off x="7207993" y="4507851"/>
                        <a:ext cx="1503001" cy="936968"/>
                      </a:xfrm>
                      <a:prstGeom prst="rect">
                        <a:avLst/>
                      </a:prstGeom>
                      <a:noFill/>
                    </p:spPr>
                  </p:pic>
                </p:oleObj>
              </mc:Fallback>
            </mc:AlternateContent>
          </a:graphicData>
        </a:graphic>
      </p:graphicFrame>
      <p:sp>
        <p:nvSpPr>
          <p:cNvPr id="15" name="Rectangle 8">
            <a:extLst>
              <a:ext uri="{FF2B5EF4-FFF2-40B4-BE49-F238E27FC236}">
                <a16:creationId xmlns:a16="http://schemas.microsoft.com/office/drawing/2014/main" id="{981ED3B6-8014-4191-BEDA-C1A1DCC4AC0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45115975-54A4-47C2-A768-192E2EEE5FCC}"/>
              </a:ext>
            </a:extLst>
          </p:cNvPr>
          <p:cNvGraphicFramePr>
            <a:graphicFrameLocks noChangeAspect="1"/>
          </p:cNvGraphicFramePr>
          <p:nvPr>
            <p:extLst>
              <p:ext uri="{D42A27DB-BD31-4B8C-83A1-F6EECF244321}">
                <p14:modId xmlns:p14="http://schemas.microsoft.com/office/powerpoint/2010/main" val="773811538"/>
              </p:ext>
            </p:extLst>
          </p:nvPr>
        </p:nvGraphicFramePr>
        <p:xfrm>
          <a:off x="10080057" y="4347010"/>
          <a:ext cx="1890362" cy="1242238"/>
        </p:xfrm>
        <a:graphic>
          <a:graphicData uri="http://schemas.openxmlformats.org/presentationml/2006/ole">
            <mc:AlternateContent xmlns:mc="http://schemas.openxmlformats.org/markup-compatibility/2006">
              <mc:Choice xmlns:v="urn:schemas-microsoft-com:vml" Requires="v">
                <p:oleObj name="Visio" r:id="rId9" imgW="2377509" imgH="1607738" progId="Visio.Drawing.15">
                  <p:embed/>
                </p:oleObj>
              </mc:Choice>
              <mc:Fallback>
                <p:oleObj name="Visio" r:id="rId9" imgW="2377509" imgH="1607738" progId="Visio.Drawing.15">
                  <p:embed/>
                  <p:pic>
                    <p:nvPicPr>
                      <p:cNvPr id="0" name="Object 7"/>
                      <p:cNvPicPr>
                        <a:picLocks noChangeAspect="1" noChangeArrowheads="1"/>
                      </p:cNvPicPr>
                      <p:nvPr/>
                    </p:nvPicPr>
                    <p:blipFill>
                      <a:blip r:embed="rId10"/>
                      <a:srcRect/>
                      <a:stretch>
                        <a:fillRect/>
                      </a:stretch>
                    </p:blipFill>
                    <p:spPr bwMode="auto">
                      <a:xfrm>
                        <a:off x="10080057" y="4347010"/>
                        <a:ext cx="1890362" cy="1242238"/>
                      </a:xfrm>
                      <a:prstGeom prst="rect">
                        <a:avLst/>
                      </a:prstGeom>
                      <a:noFill/>
                    </p:spPr>
                  </p:pic>
                </p:oleObj>
              </mc:Fallback>
            </mc:AlternateContent>
          </a:graphicData>
        </a:graphic>
      </p:graphicFrame>
      <p:sp>
        <p:nvSpPr>
          <p:cNvPr id="17" name="箭头: 右 16">
            <a:extLst>
              <a:ext uri="{FF2B5EF4-FFF2-40B4-BE49-F238E27FC236}">
                <a16:creationId xmlns:a16="http://schemas.microsoft.com/office/drawing/2014/main" id="{DE6B0840-A363-4B50-BF39-483A5F2973D1}"/>
              </a:ext>
            </a:extLst>
          </p:cNvPr>
          <p:cNvSpPr/>
          <p:nvPr/>
        </p:nvSpPr>
        <p:spPr>
          <a:xfrm>
            <a:off x="9352105" y="2509870"/>
            <a:ext cx="329493" cy="239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8487071C-A4A9-4D4C-A96A-D201137F6211}"/>
              </a:ext>
            </a:extLst>
          </p:cNvPr>
          <p:cNvSpPr/>
          <p:nvPr/>
        </p:nvSpPr>
        <p:spPr>
          <a:xfrm>
            <a:off x="9230779" y="4886771"/>
            <a:ext cx="329493" cy="239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4216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zh-CN" dirty="0">
                <a:solidFill>
                  <a:schemeClr val="tx1"/>
                </a:solidFill>
              </a:rPr>
              <a:t>模块的作用域应该在控制域之内</a:t>
            </a:r>
            <a:endParaRPr lang="en-US" altLang="zh-CN" dirty="0">
              <a:solidFill>
                <a:schemeClr val="tx1"/>
              </a:solidFill>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27</a:t>
            </a:fld>
            <a:endParaRPr lang="zh-CN" altLang="en-US"/>
          </a:p>
        </p:txBody>
      </p:sp>
      <p:pic>
        <p:nvPicPr>
          <p:cNvPr id="8" name="图片 7">
            <a:extLst>
              <a:ext uri="{FF2B5EF4-FFF2-40B4-BE49-F238E27FC236}">
                <a16:creationId xmlns:a16="http://schemas.microsoft.com/office/drawing/2014/main" id="{F5AE599B-E1C9-4927-A5EF-05CA13A30862}"/>
              </a:ext>
            </a:extLst>
          </p:cNvPr>
          <p:cNvPicPr>
            <a:picLocks noChangeAspect="1"/>
          </p:cNvPicPr>
          <p:nvPr/>
        </p:nvPicPr>
        <p:blipFill>
          <a:blip r:embed="rId2"/>
          <a:stretch>
            <a:fillRect/>
          </a:stretch>
        </p:blipFill>
        <p:spPr>
          <a:xfrm>
            <a:off x="749643" y="1957670"/>
            <a:ext cx="4473523" cy="2942659"/>
          </a:xfrm>
          <a:prstGeom prst="rect">
            <a:avLst/>
          </a:prstGeom>
        </p:spPr>
      </p:pic>
      <p:sp>
        <p:nvSpPr>
          <p:cNvPr id="10" name="文本框 9">
            <a:extLst>
              <a:ext uri="{FF2B5EF4-FFF2-40B4-BE49-F238E27FC236}">
                <a16:creationId xmlns:a16="http://schemas.microsoft.com/office/drawing/2014/main" id="{BC8976EA-EA3E-4F78-AAAD-B719FE28EE1D}"/>
              </a:ext>
            </a:extLst>
          </p:cNvPr>
          <p:cNvSpPr txBox="1"/>
          <p:nvPr/>
        </p:nvSpPr>
        <p:spPr>
          <a:xfrm>
            <a:off x="6069912" y="1623122"/>
            <a:ext cx="571060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b="1" dirty="0">
                <a:latin typeface="腾讯体 W3" panose="020C04030202040F0204" pitchFamily="34" charset="-122"/>
                <a:ea typeface="腾讯体 W3" panose="020C04030202040F0204" pitchFamily="34" charset="-122"/>
              </a:rPr>
              <a:t>简单</a:t>
            </a:r>
            <a:r>
              <a:rPr lang="en-US" altLang="zh-CN" b="1" dirty="0">
                <a:latin typeface="腾讯体 W3" panose="020C04030202040F0204" pitchFamily="34" charset="-122"/>
                <a:ea typeface="腾讯体 W3" panose="020C04030202040F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B</a:t>
            </a:r>
            <a:r>
              <a:rPr lang="zh-CN" altLang="zh-CN" dirty="0">
                <a:latin typeface="腾讯体 W3" panose="020C04030202040F0204" pitchFamily="34" charset="-122"/>
                <a:ea typeface="腾讯体 W3" panose="020C04030202040F0204" pitchFamily="34" charset="-122"/>
              </a:rPr>
              <a:t>在模块</a:t>
            </a:r>
            <a:r>
              <a:rPr lang="en-US" altLang="zh-CN" dirty="0">
                <a:latin typeface="腾讯体 W3" panose="020C04030202040F0204" pitchFamily="34" charset="-122"/>
                <a:ea typeface="腾讯体 W3" panose="020C04030202040F0204" pitchFamily="34" charset="-122"/>
              </a:rPr>
              <a:t>A</a:t>
            </a:r>
            <a:r>
              <a:rPr lang="zh-CN" altLang="zh-CN" dirty="0">
                <a:latin typeface="腾讯体 W3" panose="020C04030202040F0204" pitchFamily="34" charset="-122"/>
                <a:ea typeface="腾讯体 W3" panose="020C04030202040F0204" pitchFamily="34" charset="-122"/>
              </a:rPr>
              <a:t>的控制域内</a:t>
            </a:r>
            <a:r>
              <a:rPr lang="zh-CN" altLang="en-US"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A</a:t>
            </a:r>
            <a:r>
              <a:rPr lang="zh-CN" altLang="zh-CN" dirty="0">
                <a:latin typeface="腾讯体 W3" panose="020C04030202040F0204" pitchFamily="34" charset="-122"/>
                <a:ea typeface="腾讯体 W3" panose="020C04030202040F0204" pitchFamily="34" charset="-122"/>
              </a:rPr>
              <a:t>可以控制模块</a:t>
            </a:r>
            <a:r>
              <a:rPr lang="en-US" altLang="zh-CN" dirty="0">
                <a:latin typeface="腾讯体 W3" panose="020C04030202040F0204" pitchFamily="34" charset="-122"/>
                <a:ea typeface="腾讯体 W3" panose="020C04030202040F0204" pitchFamily="34" charset="-122"/>
              </a:rPr>
              <a:t>B</a:t>
            </a:r>
            <a:r>
              <a:rPr lang="zh-CN" altLang="zh-CN" dirty="0">
                <a:latin typeface="腾讯体 W3" panose="020C04030202040F0204" pitchFamily="34" charset="-122"/>
                <a:ea typeface="腾讯体 W3" panose="020C04030202040F0204" pitchFamily="34" charset="-122"/>
              </a:rPr>
              <a:t>的运行</a:t>
            </a:r>
            <a:r>
              <a:rPr lang="zh-CN" altLang="en-US" dirty="0">
                <a:latin typeface="腾讯体 W3" panose="020C04030202040F0204" pitchFamily="34" charset="-122"/>
                <a:ea typeface="腾讯体 W3" panose="020C04030202040F0204" pitchFamily="34" charset="-122"/>
              </a:rPr>
              <a:t>。</a:t>
            </a:r>
          </a:p>
        </p:txBody>
      </p:sp>
      <p:sp>
        <p:nvSpPr>
          <p:cNvPr id="12" name="文本框 11">
            <a:extLst>
              <a:ext uri="{FF2B5EF4-FFF2-40B4-BE49-F238E27FC236}">
                <a16:creationId xmlns:a16="http://schemas.microsoft.com/office/drawing/2014/main" id="{ACCAB33E-B45E-4AAC-9F48-518DA0CB2CB9}"/>
              </a:ext>
            </a:extLst>
          </p:cNvPr>
          <p:cNvSpPr txBox="1"/>
          <p:nvPr/>
        </p:nvSpPr>
        <p:spPr>
          <a:xfrm>
            <a:off x="6039159" y="3711384"/>
            <a:ext cx="5710607" cy="1200329"/>
          </a:xfrm>
          <a:prstGeom prst="rect">
            <a:avLst/>
          </a:prstGeom>
          <a:noFill/>
        </p:spPr>
        <p:txBody>
          <a:bodyPr wrap="square">
            <a:spAutoFit/>
          </a:bodyPr>
          <a:lstStyle/>
          <a:p>
            <a:r>
              <a:rPr lang="zh-CN" altLang="en-US" b="1" dirty="0">
                <a:solidFill>
                  <a:srgbClr val="FF0000"/>
                </a:solidFill>
                <a:latin typeface="腾讯体 W3" panose="020C04030202040F0204" pitchFamily="34" charset="-122"/>
                <a:ea typeface="腾讯体 W3" panose="020C04030202040F0204" pitchFamily="34" charset="-122"/>
              </a:rPr>
              <a:t>复杂</a:t>
            </a:r>
            <a:r>
              <a:rPr lang="zh-CN" altLang="en-US" dirty="0">
                <a:latin typeface="腾讯体 W3" panose="020C04030202040F0204" pitchFamily="34" charset="-122"/>
                <a:ea typeface="腾讯体 W3" panose="020C04030202040F0204" pitchFamily="34" charset="-122"/>
              </a:rPr>
              <a:t>：</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G</a:t>
            </a:r>
            <a:r>
              <a:rPr lang="zh-CN" altLang="zh-CN" dirty="0">
                <a:latin typeface="腾讯体 W3" panose="020C04030202040F0204" pitchFamily="34" charset="-122"/>
                <a:ea typeface="腾讯体 W3" panose="020C04030202040F0204" pitchFamily="34" charset="-122"/>
              </a:rPr>
              <a:t>不在模块</a:t>
            </a:r>
            <a:r>
              <a:rPr lang="en-US" altLang="zh-CN" dirty="0">
                <a:latin typeface="腾讯体 W3" panose="020C04030202040F0204" pitchFamily="34" charset="-122"/>
                <a:ea typeface="腾讯体 W3" panose="020C04030202040F0204" pitchFamily="34" charset="-122"/>
              </a:rPr>
              <a:t>A</a:t>
            </a:r>
            <a:r>
              <a:rPr lang="zh-CN" altLang="zh-CN" dirty="0">
                <a:latin typeface="腾讯体 W3" panose="020C04030202040F0204" pitchFamily="34" charset="-122"/>
                <a:ea typeface="腾讯体 W3" panose="020C04030202040F0204" pitchFamily="34" charset="-122"/>
              </a:rPr>
              <a:t>的控制域内</a:t>
            </a:r>
            <a:r>
              <a:rPr lang="zh-CN" altLang="en-US" dirty="0">
                <a:latin typeface="腾讯体 W3" panose="020C04030202040F0204" pitchFamily="34" charset="-122"/>
                <a:ea typeface="腾讯体 W3" panose="020C04030202040F0204" pitchFamily="34" charset="-122"/>
              </a:rPr>
              <a:t>。</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rPr>
              <a:t>如果模块</a:t>
            </a:r>
            <a:r>
              <a:rPr lang="en-US" altLang="zh-CN" dirty="0">
                <a:latin typeface="腾讯体 W3" panose="020C04030202040F0204" pitchFamily="34" charset="-122"/>
                <a:ea typeface="腾讯体 W3" panose="020C04030202040F0204" pitchFamily="34" charset="-122"/>
              </a:rPr>
              <a:t>A</a:t>
            </a:r>
            <a:r>
              <a:rPr lang="zh-CN" altLang="zh-CN" dirty="0">
                <a:latin typeface="腾讯体 W3" panose="020C04030202040F0204" pitchFamily="34" charset="-122"/>
                <a:ea typeface="腾讯体 W3" panose="020C04030202040F0204" pitchFamily="34" charset="-122"/>
              </a:rPr>
              <a:t>能够控制模块</a:t>
            </a:r>
            <a:r>
              <a:rPr lang="en-US" altLang="zh-CN" dirty="0">
                <a:latin typeface="腾讯体 W3" panose="020C04030202040F0204" pitchFamily="34" charset="-122"/>
                <a:ea typeface="腾讯体 W3" panose="020C04030202040F0204" pitchFamily="34" charset="-122"/>
              </a:rPr>
              <a:t>G</a:t>
            </a:r>
            <a:r>
              <a:rPr lang="zh-CN" altLang="zh-CN" dirty="0">
                <a:latin typeface="腾讯体 W3" panose="020C04030202040F0204" pitchFamily="34" charset="-122"/>
                <a:ea typeface="腾讯体 W3" panose="020C04030202040F0204" pitchFamily="34" charset="-122"/>
              </a:rPr>
              <a:t>的运行，</a:t>
            </a:r>
            <a:r>
              <a:rPr lang="zh-CN" altLang="en-US" dirty="0">
                <a:latin typeface="腾讯体 W3" panose="020C04030202040F0204" pitchFamily="34" charset="-122"/>
                <a:ea typeface="腾讯体 W3" panose="020C04030202040F0204" pitchFamily="34" charset="-122"/>
              </a:rPr>
              <a:t>则该</a:t>
            </a:r>
            <a:r>
              <a:rPr lang="zh-CN" altLang="zh-CN" dirty="0">
                <a:latin typeface="腾讯体 W3" panose="020C04030202040F0204" pitchFamily="34" charset="-122"/>
                <a:ea typeface="腾讯体 W3" panose="020C04030202040F0204" pitchFamily="34" charset="-122"/>
              </a:rPr>
              <a:t>软件结构是不简单的。 </a:t>
            </a:r>
          </a:p>
        </p:txBody>
      </p:sp>
    </p:spTree>
    <p:extLst>
      <p:ext uri="{BB962C8B-B14F-4D97-AF65-F5344CB8AC3E}">
        <p14:creationId xmlns:p14="http://schemas.microsoft.com/office/powerpoint/2010/main" val="162138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）系统结构图</a:t>
            </a:r>
            <a:endParaRPr lang="en-US" altLang="zh-CN" dirty="0"/>
          </a:p>
          <a:p>
            <a:r>
              <a:rPr lang="zh-CN" altLang="zh-CN" dirty="0"/>
              <a:t>系统结构图，又称为层次图，是软件系统结构整体设计的图形化显示。</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28</a:t>
            </a:fld>
            <a:endParaRPr lang="zh-CN" altLang="en-US"/>
          </a:p>
        </p:txBody>
      </p:sp>
      <p:pic>
        <p:nvPicPr>
          <p:cNvPr id="8" name="图片 7">
            <a:extLst>
              <a:ext uri="{FF2B5EF4-FFF2-40B4-BE49-F238E27FC236}">
                <a16:creationId xmlns:a16="http://schemas.microsoft.com/office/drawing/2014/main" id="{B23E001B-D8D1-233E-BCC8-FF1F79DC1551}"/>
              </a:ext>
            </a:extLst>
          </p:cNvPr>
          <p:cNvPicPr>
            <a:picLocks noChangeAspect="1"/>
          </p:cNvPicPr>
          <p:nvPr/>
        </p:nvPicPr>
        <p:blipFill>
          <a:blip r:embed="rId2"/>
          <a:stretch>
            <a:fillRect/>
          </a:stretch>
        </p:blipFill>
        <p:spPr>
          <a:xfrm>
            <a:off x="2638734" y="2421731"/>
            <a:ext cx="6800850" cy="2928938"/>
          </a:xfrm>
          <a:prstGeom prst="rect">
            <a:avLst/>
          </a:prstGeom>
        </p:spPr>
      </p:pic>
    </p:spTree>
    <p:extLst>
      <p:ext uri="{BB962C8B-B14F-4D97-AF65-F5344CB8AC3E}">
        <p14:creationId xmlns:p14="http://schemas.microsoft.com/office/powerpoint/2010/main" val="2806218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     为</a:t>
            </a:r>
            <a:r>
              <a:rPr lang="zh-CN" altLang="zh-CN" dirty="0"/>
              <a:t>各个模块增加编号</a:t>
            </a:r>
            <a:r>
              <a:rPr lang="zh-CN" altLang="en-US" dirty="0"/>
              <a:t>，便于</a:t>
            </a:r>
            <a:r>
              <a:rPr lang="zh-CN" altLang="zh-CN" dirty="0"/>
              <a:t>跟踪各个模块的调用关系。</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29</a:t>
            </a:fld>
            <a:endParaRPr lang="zh-CN" altLang="en-US"/>
          </a:p>
        </p:txBody>
      </p:sp>
      <p:pic>
        <p:nvPicPr>
          <p:cNvPr id="8" name="图片 7">
            <a:extLst>
              <a:ext uri="{FF2B5EF4-FFF2-40B4-BE49-F238E27FC236}">
                <a16:creationId xmlns:a16="http://schemas.microsoft.com/office/drawing/2014/main" id="{0FF66F2B-AC9A-7D34-9C53-7A1D174F3BCD}"/>
              </a:ext>
            </a:extLst>
          </p:cNvPr>
          <p:cNvPicPr>
            <a:picLocks noChangeAspect="1"/>
          </p:cNvPicPr>
          <p:nvPr/>
        </p:nvPicPr>
        <p:blipFill>
          <a:blip r:embed="rId2"/>
          <a:stretch>
            <a:fillRect/>
          </a:stretch>
        </p:blipFill>
        <p:spPr>
          <a:xfrm>
            <a:off x="1992568" y="1799802"/>
            <a:ext cx="7966275" cy="3514533"/>
          </a:xfrm>
          <a:prstGeom prst="rect">
            <a:avLst/>
          </a:prstGeom>
        </p:spPr>
      </p:pic>
    </p:spTree>
    <p:extLst>
      <p:ext uri="{BB962C8B-B14F-4D97-AF65-F5344CB8AC3E}">
        <p14:creationId xmlns:p14="http://schemas.microsoft.com/office/powerpoint/2010/main" val="132050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3" name="内容占位符 2"/>
          <p:cNvSpPr>
            <a:spLocks noGrp="1"/>
          </p:cNvSpPr>
          <p:nvPr>
            <p:ph idx="1"/>
          </p:nvPr>
        </p:nvSpPr>
        <p:spPr/>
        <p:txBody>
          <a:bodyPr>
            <a:normAutofit/>
          </a:bodyPr>
          <a:lstStyle/>
          <a:p>
            <a:pPr>
              <a:lnSpc>
                <a:spcPct val="150000"/>
              </a:lnSpc>
            </a:pPr>
            <a:r>
              <a:rPr lang="zh-CN" altLang="en-US" dirty="0"/>
              <a:t>结构化设计阶段的主要任务是将需求分析阶段建模的数据处理需求转换为软件设计。</a:t>
            </a:r>
            <a:endParaRPr lang="en-US" altLang="zh-CN" dirty="0"/>
          </a:p>
          <a:p>
            <a:pPr>
              <a:lnSpc>
                <a:spcPct val="150000"/>
              </a:lnSpc>
            </a:pPr>
            <a:endParaRPr lang="en-US" altLang="zh-CN"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a:t>
            </a:fld>
            <a:endParaRPr lang="zh-CN" altLang="en-US"/>
          </a:p>
        </p:txBody>
      </p:sp>
      <p:graphicFrame>
        <p:nvGraphicFramePr>
          <p:cNvPr id="9" name="图示 8">
            <a:extLst>
              <a:ext uri="{FF2B5EF4-FFF2-40B4-BE49-F238E27FC236}">
                <a16:creationId xmlns:a16="http://schemas.microsoft.com/office/drawing/2014/main" id="{E263C52C-0609-8E63-D470-0F88AF76098B}"/>
              </a:ext>
            </a:extLst>
          </p:cNvPr>
          <p:cNvGraphicFramePr/>
          <p:nvPr>
            <p:extLst>
              <p:ext uri="{D42A27DB-BD31-4B8C-83A1-F6EECF244321}">
                <p14:modId xmlns:p14="http://schemas.microsoft.com/office/powerpoint/2010/main" val="2460505271"/>
              </p:ext>
            </p:extLst>
          </p:nvPr>
        </p:nvGraphicFramePr>
        <p:xfrm>
          <a:off x="2333415" y="2920181"/>
          <a:ext cx="7174379" cy="2736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123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加入数据流向的系统结构图</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30</a:t>
            </a:fld>
            <a:endParaRPr lang="zh-CN" altLang="en-US"/>
          </a:p>
        </p:txBody>
      </p:sp>
      <p:graphicFrame>
        <p:nvGraphicFramePr>
          <p:cNvPr id="7" name="对象 6">
            <a:extLst>
              <a:ext uri="{FF2B5EF4-FFF2-40B4-BE49-F238E27FC236}">
                <a16:creationId xmlns:a16="http://schemas.microsoft.com/office/drawing/2014/main" id="{EE11172C-8F34-BADC-FD80-752F7910EE5D}"/>
              </a:ext>
            </a:extLst>
          </p:cNvPr>
          <p:cNvGraphicFramePr>
            <a:graphicFrameLocks noChangeAspect="1"/>
          </p:cNvGraphicFramePr>
          <p:nvPr>
            <p:extLst>
              <p:ext uri="{D42A27DB-BD31-4B8C-83A1-F6EECF244321}">
                <p14:modId xmlns:p14="http://schemas.microsoft.com/office/powerpoint/2010/main" val="4097324498"/>
              </p:ext>
            </p:extLst>
          </p:nvPr>
        </p:nvGraphicFramePr>
        <p:xfrm>
          <a:off x="749643" y="2009510"/>
          <a:ext cx="2088807" cy="2341300"/>
        </p:xfrm>
        <a:graphic>
          <a:graphicData uri="http://schemas.openxmlformats.org/presentationml/2006/ole">
            <mc:AlternateContent xmlns:mc="http://schemas.openxmlformats.org/markup-compatibility/2006">
              <mc:Choice xmlns:v="urn:schemas-microsoft-com:vml" Requires="v">
                <p:oleObj name="Visio" r:id="rId2" imgW="1571625" imgH="1766499" progId="Visio.Drawing.15">
                  <p:embed/>
                </p:oleObj>
              </mc:Choice>
              <mc:Fallback>
                <p:oleObj name="Visio" r:id="rId2" imgW="1571625" imgH="1766499" progId="Visio.Drawing.15">
                  <p:embed/>
                  <p:pic>
                    <p:nvPicPr>
                      <p:cNvPr id="5" name="对象 4">
                        <a:extLst>
                          <a:ext uri="{FF2B5EF4-FFF2-40B4-BE49-F238E27FC236}">
                            <a16:creationId xmlns:a16="http://schemas.microsoft.com/office/drawing/2014/main" id="{279C70BA-923F-42E9-A409-E34E4558B063}"/>
                          </a:ext>
                        </a:extLst>
                      </p:cNvPr>
                      <p:cNvPicPr>
                        <a:picLocks noChangeAspect="1" noChangeArrowheads="1"/>
                      </p:cNvPicPr>
                      <p:nvPr/>
                    </p:nvPicPr>
                    <p:blipFill>
                      <a:blip r:embed="rId3"/>
                      <a:srcRect/>
                      <a:stretch>
                        <a:fillRect/>
                      </a:stretch>
                    </p:blipFill>
                    <p:spPr bwMode="auto">
                      <a:xfrm>
                        <a:off x="749643" y="2009510"/>
                        <a:ext cx="2088807" cy="234130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B6C0BEAA-CEAA-C4BE-269B-6C5BF3484E30}"/>
              </a:ext>
            </a:extLst>
          </p:cNvPr>
          <p:cNvGraphicFramePr>
            <a:graphicFrameLocks noChangeAspect="1"/>
          </p:cNvGraphicFramePr>
          <p:nvPr>
            <p:extLst>
              <p:ext uri="{D42A27DB-BD31-4B8C-83A1-F6EECF244321}">
                <p14:modId xmlns:p14="http://schemas.microsoft.com/office/powerpoint/2010/main" val="220088559"/>
              </p:ext>
            </p:extLst>
          </p:nvPr>
        </p:nvGraphicFramePr>
        <p:xfrm>
          <a:off x="3280618" y="1951154"/>
          <a:ext cx="2158267" cy="2475301"/>
        </p:xfrm>
        <a:graphic>
          <a:graphicData uri="http://schemas.openxmlformats.org/presentationml/2006/ole">
            <mc:AlternateContent xmlns:mc="http://schemas.openxmlformats.org/markup-compatibility/2006">
              <mc:Choice xmlns:v="urn:schemas-microsoft-com:vml" Requires="v">
                <p:oleObj name="Visio" r:id="rId4" imgW="1533102" imgH="1738312" progId="Visio.Drawing.15">
                  <p:embed/>
                </p:oleObj>
              </mc:Choice>
              <mc:Fallback>
                <p:oleObj name="Visio" r:id="rId4" imgW="1533102" imgH="1738312" progId="Visio.Drawing.15">
                  <p:embed/>
                  <p:pic>
                    <p:nvPicPr>
                      <p:cNvPr id="7" name="对象 6">
                        <a:extLst>
                          <a:ext uri="{FF2B5EF4-FFF2-40B4-BE49-F238E27FC236}">
                            <a16:creationId xmlns:a16="http://schemas.microsoft.com/office/drawing/2014/main" id="{DCCA1E9A-FB6D-4165-B941-2962DB265132}"/>
                          </a:ext>
                        </a:extLst>
                      </p:cNvPr>
                      <p:cNvPicPr>
                        <a:picLocks noChangeAspect="1" noChangeArrowheads="1"/>
                      </p:cNvPicPr>
                      <p:nvPr/>
                    </p:nvPicPr>
                    <p:blipFill>
                      <a:blip r:embed="rId5"/>
                      <a:srcRect/>
                      <a:stretch>
                        <a:fillRect/>
                      </a:stretch>
                    </p:blipFill>
                    <p:spPr bwMode="auto">
                      <a:xfrm>
                        <a:off x="3280618" y="1951154"/>
                        <a:ext cx="2158267" cy="2475301"/>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D6370AE3-F7B2-7B8C-0D36-5BF552F6DDBC}"/>
              </a:ext>
            </a:extLst>
          </p:cNvPr>
          <p:cNvGraphicFramePr>
            <a:graphicFrameLocks noChangeAspect="1"/>
          </p:cNvGraphicFramePr>
          <p:nvPr>
            <p:extLst>
              <p:ext uri="{D42A27DB-BD31-4B8C-83A1-F6EECF244321}">
                <p14:modId xmlns:p14="http://schemas.microsoft.com/office/powerpoint/2010/main" val="3943412307"/>
              </p:ext>
            </p:extLst>
          </p:nvPr>
        </p:nvGraphicFramePr>
        <p:xfrm>
          <a:off x="6049390" y="1951154"/>
          <a:ext cx="1678561" cy="1678561"/>
        </p:xfrm>
        <a:graphic>
          <a:graphicData uri="http://schemas.openxmlformats.org/presentationml/2006/ole">
            <mc:AlternateContent xmlns:mc="http://schemas.openxmlformats.org/markup-compatibility/2006">
              <mc:Choice xmlns:v="urn:schemas-microsoft-com:vml" Requires="v">
                <p:oleObj name="Visio" r:id="rId6" imgW="1071319" imgH="1071562" progId="Visio.Drawing.15">
                  <p:embed/>
                </p:oleObj>
              </mc:Choice>
              <mc:Fallback>
                <p:oleObj name="Visio" r:id="rId6" imgW="1071319" imgH="1071562" progId="Visio.Drawing.15">
                  <p:embed/>
                  <p:pic>
                    <p:nvPicPr>
                      <p:cNvPr id="9" name="对象 8">
                        <a:extLst>
                          <a:ext uri="{FF2B5EF4-FFF2-40B4-BE49-F238E27FC236}">
                            <a16:creationId xmlns:a16="http://schemas.microsoft.com/office/drawing/2014/main" id="{D4D72E94-4A52-44B7-ABF5-52744396F53F}"/>
                          </a:ext>
                        </a:extLst>
                      </p:cNvPr>
                      <p:cNvPicPr>
                        <a:picLocks noChangeAspect="1" noChangeArrowheads="1"/>
                      </p:cNvPicPr>
                      <p:nvPr/>
                    </p:nvPicPr>
                    <p:blipFill>
                      <a:blip r:embed="rId7"/>
                      <a:srcRect/>
                      <a:stretch>
                        <a:fillRect/>
                      </a:stretch>
                    </p:blipFill>
                    <p:spPr bwMode="auto">
                      <a:xfrm>
                        <a:off x="6049390" y="1951154"/>
                        <a:ext cx="1678561" cy="167856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B97E4F64-FF7F-B42E-5344-EC27B4CAF208}"/>
              </a:ext>
            </a:extLst>
          </p:cNvPr>
          <p:cNvGraphicFramePr>
            <a:graphicFrameLocks noChangeAspect="1"/>
          </p:cNvGraphicFramePr>
          <p:nvPr>
            <p:extLst>
              <p:ext uri="{D42A27DB-BD31-4B8C-83A1-F6EECF244321}">
                <p14:modId xmlns:p14="http://schemas.microsoft.com/office/powerpoint/2010/main" val="3807906539"/>
              </p:ext>
            </p:extLst>
          </p:nvPr>
        </p:nvGraphicFramePr>
        <p:xfrm>
          <a:off x="8392541" y="2505474"/>
          <a:ext cx="3193127" cy="1602976"/>
        </p:xfrm>
        <a:graphic>
          <a:graphicData uri="http://schemas.openxmlformats.org/presentationml/2006/ole">
            <mc:AlternateContent xmlns:mc="http://schemas.openxmlformats.org/markup-compatibility/2006">
              <mc:Choice xmlns:v="urn:schemas-microsoft-com:vml" Requires="v">
                <p:oleObj name="Visio" r:id="rId8" imgW="2128496" imgH="1071562" progId="Visio.Drawing.15">
                  <p:embed/>
                </p:oleObj>
              </mc:Choice>
              <mc:Fallback>
                <p:oleObj name="Visio" r:id="rId8" imgW="2128496" imgH="1071562" progId="Visio.Drawing.15">
                  <p:embed/>
                  <p:pic>
                    <p:nvPicPr>
                      <p:cNvPr id="11" name="对象 10">
                        <a:extLst>
                          <a:ext uri="{FF2B5EF4-FFF2-40B4-BE49-F238E27FC236}">
                            <a16:creationId xmlns:a16="http://schemas.microsoft.com/office/drawing/2014/main" id="{975CF33B-4340-4C2E-B6AE-C9F79B370673}"/>
                          </a:ext>
                        </a:extLst>
                      </p:cNvPr>
                      <p:cNvPicPr>
                        <a:picLocks noChangeAspect="1" noChangeArrowheads="1"/>
                      </p:cNvPicPr>
                      <p:nvPr/>
                    </p:nvPicPr>
                    <p:blipFill>
                      <a:blip r:embed="rId9"/>
                      <a:srcRect/>
                      <a:stretch>
                        <a:fillRect/>
                      </a:stretch>
                    </p:blipFill>
                    <p:spPr bwMode="auto">
                      <a:xfrm>
                        <a:off x="8392541" y="2505474"/>
                        <a:ext cx="3193127" cy="1602976"/>
                      </a:xfrm>
                      <a:prstGeom prst="rect">
                        <a:avLst/>
                      </a:prstGeom>
                      <a:noFill/>
                    </p:spPr>
                  </p:pic>
                </p:oleObj>
              </mc:Fallback>
            </mc:AlternateContent>
          </a:graphicData>
        </a:graphic>
      </p:graphicFrame>
    </p:spTree>
    <p:extLst>
      <p:ext uri="{BB962C8B-B14F-4D97-AF65-F5344CB8AC3E}">
        <p14:creationId xmlns:p14="http://schemas.microsoft.com/office/powerpoint/2010/main" val="4151346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加入模块调用方式的系统结构图</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31</a:t>
            </a:fld>
            <a:endParaRPr lang="zh-CN" altLang="en-US"/>
          </a:p>
        </p:txBody>
      </p:sp>
      <p:graphicFrame>
        <p:nvGraphicFramePr>
          <p:cNvPr id="7" name="对象 6">
            <a:extLst>
              <a:ext uri="{FF2B5EF4-FFF2-40B4-BE49-F238E27FC236}">
                <a16:creationId xmlns:a16="http://schemas.microsoft.com/office/drawing/2014/main" id="{507DE6C7-3B58-83D8-1E74-7A607A870B1F}"/>
              </a:ext>
            </a:extLst>
          </p:cNvPr>
          <p:cNvGraphicFramePr>
            <a:graphicFrameLocks noChangeAspect="1"/>
          </p:cNvGraphicFramePr>
          <p:nvPr>
            <p:extLst>
              <p:ext uri="{D42A27DB-BD31-4B8C-83A1-F6EECF244321}">
                <p14:modId xmlns:p14="http://schemas.microsoft.com/office/powerpoint/2010/main" val="3934787221"/>
              </p:ext>
            </p:extLst>
          </p:nvPr>
        </p:nvGraphicFramePr>
        <p:xfrm>
          <a:off x="973998" y="2180627"/>
          <a:ext cx="2703088" cy="1722045"/>
        </p:xfrm>
        <a:graphic>
          <a:graphicData uri="http://schemas.openxmlformats.org/presentationml/2006/ole">
            <mc:AlternateContent xmlns:mc="http://schemas.openxmlformats.org/markup-compatibility/2006">
              <mc:Choice xmlns:v="urn:schemas-microsoft-com:vml" Requires="v">
                <p:oleObj name="Visio" r:id="rId2" imgW="1838358" imgH="1157093" progId="Visio.Drawing.15">
                  <p:embed/>
                </p:oleObj>
              </mc:Choice>
              <mc:Fallback>
                <p:oleObj name="Visio" r:id="rId2" imgW="1838358" imgH="1157093" progId="Visio.Drawing.15">
                  <p:embed/>
                  <p:pic>
                    <p:nvPicPr>
                      <p:cNvPr id="5" name="对象 4">
                        <a:extLst>
                          <a:ext uri="{FF2B5EF4-FFF2-40B4-BE49-F238E27FC236}">
                            <a16:creationId xmlns:a16="http://schemas.microsoft.com/office/drawing/2014/main" id="{952E086F-BC7A-4EF4-964D-E940B0A3E04D}"/>
                          </a:ext>
                        </a:extLst>
                      </p:cNvPr>
                      <p:cNvPicPr>
                        <a:picLocks noChangeAspect="1" noChangeArrowheads="1"/>
                      </p:cNvPicPr>
                      <p:nvPr/>
                    </p:nvPicPr>
                    <p:blipFill>
                      <a:blip r:embed="rId3"/>
                      <a:srcRect/>
                      <a:stretch>
                        <a:fillRect/>
                      </a:stretch>
                    </p:blipFill>
                    <p:spPr bwMode="auto">
                      <a:xfrm>
                        <a:off x="973998" y="2180627"/>
                        <a:ext cx="2703088" cy="172204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8C1DA1A8-F0CB-55C3-D611-4EA904C0EB4E}"/>
              </a:ext>
            </a:extLst>
          </p:cNvPr>
          <p:cNvGraphicFramePr>
            <a:graphicFrameLocks noChangeAspect="1"/>
          </p:cNvGraphicFramePr>
          <p:nvPr>
            <p:extLst>
              <p:ext uri="{D42A27DB-BD31-4B8C-83A1-F6EECF244321}">
                <p14:modId xmlns:p14="http://schemas.microsoft.com/office/powerpoint/2010/main" val="2017021575"/>
              </p:ext>
            </p:extLst>
          </p:nvPr>
        </p:nvGraphicFramePr>
        <p:xfrm>
          <a:off x="4578435" y="2180627"/>
          <a:ext cx="2828328" cy="1722045"/>
        </p:xfrm>
        <a:graphic>
          <a:graphicData uri="http://schemas.openxmlformats.org/presentationml/2006/ole">
            <mc:AlternateContent xmlns:mc="http://schemas.openxmlformats.org/markup-compatibility/2006">
              <mc:Choice xmlns:v="urn:schemas-microsoft-com:vml" Requires="v">
                <p:oleObj name="Visio" r:id="rId4" imgW="1914427" imgH="1157093" progId="Visio.Drawing.15">
                  <p:embed/>
                </p:oleObj>
              </mc:Choice>
              <mc:Fallback>
                <p:oleObj name="Visio" r:id="rId4" imgW="1914427" imgH="1157093" progId="Visio.Drawing.15">
                  <p:embed/>
                  <p:pic>
                    <p:nvPicPr>
                      <p:cNvPr id="7" name="对象 6">
                        <a:extLst>
                          <a:ext uri="{FF2B5EF4-FFF2-40B4-BE49-F238E27FC236}">
                            <a16:creationId xmlns:a16="http://schemas.microsoft.com/office/drawing/2014/main" id="{3530B7D0-41B0-410F-AE23-9B1A8811ABA0}"/>
                          </a:ext>
                        </a:extLst>
                      </p:cNvPr>
                      <p:cNvPicPr>
                        <a:picLocks noChangeAspect="1" noChangeArrowheads="1"/>
                      </p:cNvPicPr>
                      <p:nvPr/>
                    </p:nvPicPr>
                    <p:blipFill>
                      <a:blip r:embed="rId5"/>
                      <a:srcRect/>
                      <a:stretch>
                        <a:fillRect/>
                      </a:stretch>
                    </p:blipFill>
                    <p:spPr bwMode="auto">
                      <a:xfrm>
                        <a:off x="4578435" y="2180627"/>
                        <a:ext cx="2828328" cy="1722045"/>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C7ED47A9-EBFD-CE39-B96A-2AB41240336E}"/>
              </a:ext>
            </a:extLst>
          </p:cNvPr>
          <p:cNvGraphicFramePr>
            <a:graphicFrameLocks noChangeAspect="1"/>
          </p:cNvGraphicFramePr>
          <p:nvPr>
            <p:extLst>
              <p:ext uri="{D42A27DB-BD31-4B8C-83A1-F6EECF244321}">
                <p14:modId xmlns:p14="http://schemas.microsoft.com/office/powerpoint/2010/main" val="443373481"/>
              </p:ext>
            </p:extLst>
          </p:nvPr>
        </p:nvGraphicFramePr>
        <p:xfrm>
          <a:off x="8386185" y="2180627"/>
          <a:ext cx="2826298" cy="1796473"/>
        </p:xfrm>
        <a:graphic>
          <a:graphicData uri="http://schemas.openxmlformats.org/presentationml/2006/ole">
            <mc:AlternateContent xmlns:mc="http://schemas.openxmlformats.org/markup-compatibility/2006">
              <mc:Choice xmlns:v="urn:schemas-microsoft-com:vml" Requires="v">
                <p:oleObj name="Visio" r:id="rId6" imgW="1842746" imgH="1157093" progId="Visio.Drawing.15">
                  <p:embed/>
                </p:oleObj>
              </mc:Choice>
              <mc:Fallback>
                <p:oleObj name="Visio" r:id="rId6" imgW="1842746" imgH="1157093" progId="Visio.Drawing.15">
                  <p:embed/>
                  <p:pic>
                    <p:nvPicPr>
                      <p:cNvPr id="9" name="对象 8">
                        <a:extLst>
                          <a:ext uri="{FF2B5EF4-FFF2-40B4-BE49-F238E27FC236}">
                            <a16:creationId xmlns:a16="http://schemas.microsoft.com/office/drawing/2014/main" id="{14776F11-AD00-4AC9-B053-7F1857A8AD50}"/>
                          </a:ext>
                        </a:extLst>
                      </p:cNvPr>
                      <p:cNvPicPr>
                        <a:picLocks noChangeAspect="1" noChangeArrowheads="1"/>
                      </p:cNvPicPr>
                      <p:nvPr/>
                    </p:nvPicPr>
                    <p:blipFill>
                      <a:blip r:embed="rId7"/>
                      <a:srcRect/>
                      <a:stretch>
                        <a:fillRect/>
                      </a:stretch>
                    </p:blipFill>
                    <p:spPr bwMode="auto">
                      <a:xfrm>
                        <a:off x="8386185" y="2180627"/>
                        <a:ext cx="2826298" cy="1796473"/>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85C50C0B-7FE7-A1FD-312C-903AE5048317}"/>
              </a:ext>
            </a:extLst>
          </p:cNvPr>
          <p:cNvSpPr/>
          <p:nvPr/>
        </p:nvSpPr>
        <p:spPr>
          <a:xfrm>
            <a:off x="1656921" y="4231544"/>
            <a:ext cx="1415772" cy="461665"/>
          </a:xfrm>
          <a:prstGeom prst="rect">
            <a:avLst/>
          </a:prstGeom>
        </p:spPr>
        <p:txBody>
          <a:bodyPr wrap="none">
            <a:spAutoFit/>
          </a:bodyPr>
          <a:lstStyle/>
          <a:p>
            <a:r>
              <a:rPr lang="zh-CN" altLang="zh-CN" sz="2400" dirty="0">
                <a:latin typeface="腾讯体 W3" panose="020C04030202040F0204" pitchFamily="34" charset="-122"/>
                <a:ea typeface="腾讯体 W3" panose="020C04030202040F0204" pitchFamily="34" charset="-122"/>
              </a:rPr>
              <a:t>简单调用</a:t>
            </a:r>
            <a:endParaRPr lang="zh-CN" altLang="en-US" sz="2400"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30B36486-880C-9F3D-0321-F0B3D2D1B6AC}"/>
              </a:ext>
            </a:extLst>
          </p:cNvPr>
          <p:cNvSpPr/>
          <p:nvPr/>
        </p:nvSpPr>
        <p:spPr>
          <a:xfrm>
            <a:off x="5485971" y="4172849"/>
            <a:ext cx="1415772" cy="461665"/>
          </a:xfrm>
          <a:prstGeom prst="rect">
            <a:avLst/>
          </a:prstGeom>
        </p:spPr>
        <p:txBody>
          <a:bodyPr wrap="none">
            <a:spAutoFit/>
          </a:bodyPr>
          <a:lstStyle/>
          <a:p>
            <a:r>
              <a:rPr lang="zh-CN" altLang="zh-CN" sz="2400" dirty="0">
                <a:latin typeface="腾讯体 W3" panose="020C04030202040F0204" pitchFamily="34" charset="-122"/>
                <a:ea typeface="腾讯体 W3" panose="020C04030202040F0204" pitchFamily="34" charset="-122"/>
              </a:rPr>
              <a:t>选择调用</a:t>
            </a:r>
            <a:endParaRPr lang="zh-CN" altLang="en-US" sz="2400"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1EFA194E-8983-8177-03D0-D05C6864965C}"/>
              </a:ext>
            </a:extLst>
          </p:cNvPr>
          <p:cNvSpPr/>
          <p:nvPr/>
        </p:nvSpPr>
        <p:spPr>
          <a:xfrm>
            <a:off x="9315021" y="4172849"/>
            <a:ext cx="1415772" cy="461665"/>
          </a:xfrm>
          <a:prstGeom prst="rect">
            <a:avLst/>
          </a:prstGeom>
        </p:spPr>
        <p:txBody>
          <a:bodyPr wrap="none">
            <a:spAutoFit/>
          </a:bodyPr>
          <a:lstStyle/>
          <a:p>
            <a:r>
              <a:rPr lang="zh-CN" altLang="zh-CN" sz="2400" dirty="0">
                <a:latin typeface="腾讯体 W3" panose="020C04030202040F0204" pitchFamily="34" charset="-122"/>
                <a:ea typeface="腾讯体 W3" panose="020C04030202040F0204" pitchFamily="34" charset="-122"/>
              </a:rPr>
              <a:t>循环调用</a:t>
            </a:r>
            <a:endParaRPr lang="zh-CN" altLang="en-US" sz="24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81980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        采用分层细化方式进行建模， “自定向下、逐步求精” ，有利于软件设计人员分解软件系统的功能内容。</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32</a:t>
            </a:fld>
            <a:endParaRPr lang="zh-CN" altLang="en-US"/>
          </a:p>
        </p:txBody>
      </p:sp>
      <p:pic>
        <p:nvPicPr>
          <p:cNvPr id="7" name="图片 6">
            <a:extLst>
              <a:ext uri="{FF2B5EF4-FFF2-40B4-BE49-F238E27FC236}">
                <a16:creationId xmlns:a16="http://schemas.microsoft.com/office/drawing/2014/main" id="{C489FEF4-C4E9-722D-CB93-64F5F3B21D22}"/>
              </a:ext>
            </a:extLst>
          </p:cNvPr>
          <p:cNvPicPr>
            <a:picLocks noChangeAspect="1"/>
          </p:cNvPicPr>
          <p:nvPr/>
        </p:nvPicPr>
        <p:blipFill>
          <a:blip r:embed="rId2"/>
          <a:stretch>
            <a:fillRect/>
          </a:stretch>
        </p:blipFill>
        <p:spPr>
          <a:xfrm>
            <a:off x="495660" y="2469991"/>
            <a:ext cx="7393499" cy="3337959"/>
          </a:xfrm>
          <a:prstGeom prst="rect">
            <a:avLst/>
          </a:prstGeom>
        </p:spPr>
      </p:pic>
      <p:sp>
        <p:nvSpPr>
          <p:cNvPr id="8" name="矩形 7">
            <a:extLst>
              <a:ext uri="{FF2B5EF4-FFF2-40B4-BE49-F238E27FC236}">
                <a16:creationId xmlns:a16="http://schemas.microsoft.com/office/drawing/2014/main" id="{FAEF65F7-CFFB-6336-EF3F-976200327CEF}"/>
              </a:ext>
            </a:extLst>
          </p:cNvPr>
          <p:cNvSpPr/>
          <p:nvPr/>
        </p:nvSpPr>
        <p:spPr>
          <a:xfrm>
            <a:off x="9495637" y="2218731"/>
            <a:ext cx="2333296" cy="62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最高层抽象</a:t>
            </a:r>
          </a:p>
        </p:txBody>
      </p:sp>
      <p:sp>
        <p:nvSpPr>
          <p:cNvPr id="9" name="矩形 8">
            <a:extLst>
              <a:ext uri="{FF2B5EF4-FFF2-40B4-BE49-F238E27FC236}">
                <a16:creationId xmlns:a16="http://schemas.microsoft.com/office/drawing/2014/main" id="{463CE573-F017-6302-809C-D8BB423B4D97}"/>
              </a:ext>
            </a:extLst>
          </p:cNvPr>
          <p:cNvSpPr/>
          <p:nvPr/>
        </p:nvSpPr>
        <p:spPr>
          <a:xfrm>
            <a:off x="9495637" y="3479199"/>
            <a:ext cx="2333296" cy="6243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腾讯体 W3" panose="020C04030202040F0204" pitchFamily="34" charset="-122"/>
                <a:ea typeface="腾讯体 W3" panose="020C04030202040F0204" pitchFamily="34" charset="-122"/>
              </a:rPr>
              <a:t>较低层次的抽象</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424DBA37-E4E5-365F-920F-E7D46B539C42}"/>
              </a:ext>
            </a:extLst>
          </p:cNvPr>
          <p:cNvSpPr/>
          <p:nvPr/>
        </p:nvSpPr>
        <p:spPr>
          <a:xfrm>
            <a:off x="9495637" y="4855003"/>
            <a:ext cx="2333296" cy="6243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腾讯体 W3" panose="020C04030202040F0204" pitchFamily="34" charset="-122"/>
                <a:ea typeface="腾讯体 W3" panose="020C04030202040F0204" pitchFamily="34" charset="-122"/>
              </a:rPr>
              <a:t>最低层次的抽象</a:t>
            </a:r>
            <a:endParaRPr lang="zh-CN" altLang="en-US" dirty="0">
              <a:latin typeface="腾讯体 W3" panose="020C04030202040F0204" pitchFamily="34" charset="-122"/>
              <a:ea typeface="腾讯体 W3" panose="020C04030202040F0204" pitchFamily="34" charset="-122"/>
            </a:endParaRPr>
          </a:p>
        </p:txBody>
      </p:sp>
      <p:cxnSp>
        <p:nvCxnSpPr>
          <p:cNvPr id="11" name="直接箭头连接符 10">
            <a:extLst>
              <a:ext uri="{FF2B5EF4-FFF2-40B4-BE49-F238E27FC236}">
                <a16:creationId xmlns:a16="http://schemas.microsoft.com/office/drawing/2014/main" id="{4AC00F9C-F19A-E960-33DB-F7317221F057}"/>
              </a:ext>
            </a:extLst>
          </p:cNvPr>
          <p:cNvCxnSpPr/>
          <p:nvPr/>
        </p:nvCxnSpPr>
        <p:spPr>
          <a:xfrm>
            <a:off x="7774043" y="2590797"/>
            <a:ext cx="12675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1BC3F35-E45C-9A64-0762-54AAF5AE08EA}"/>
              </a:ext>
            </a:extLst>
          </p:cNvPr>
          <p:cNvSpPr txBox="1"/>
          <p:nvPr/>
        </p:nvSpPr>
        <p:spPr>
          <a:xfrm>
            <a:off x="8022391" y="2174169"/>
            <a:ext cx="830815"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抽象</a:t>
            </a:r>
          </a:p>
        </p:txBody>
      </p:sp>
      <p:cxnSp>
        <p:nvCxnSpPr>
          <p:cNvPr id="13" name="直接箭头连接符 12">
            <a:extLst>
              <a:ext uri="{FF2B5EF4-FFF2-40B4-BE49-F238E27FC236}">
                <a16:creationId xmlns:a16="http://schemas.microsoft.com/office/drawing/2014/main" id="{CF5EEAEE-7F0A-0F3A-0467-4C8C7C00EDE6}"/>
              </a:ext>
            </a:extLst>
          </p:cNvPr>
          <p:cNvCxnSpPr/>
          <p:nvPr/>
        </p:nvCxnSpPr>
        <p:spPr>
          <a:xfrm>
            <a:off x="7869687" y="3834171"/>
            <a:ext cx="12675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DD5A1CA-699F-7CD6-4B91-E8F599618DA2}"/>
              </a:ext>
            </a:extLst>
          </p:cNvPr>
          <p:cNvSpPr txBox="1"/>
          <p:nvPr/>
        </p:nvSpPr>
        <p:spPr>
          <a:xfrm>
            <a:off x="8118035" y="3417543"/>
            <a:ext cx="830815"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抽象</a:t>
            </a:r>
          </a:p>
        </p:txBody>
      </p:sp>
      <p:cxnSp>
        <p:nvCxnSpPr>
          <p:cNvPr id="15" name="直接箭头连接符 14">
            <a:extLst>
              <a:ext uri="{FF2B5EF4-FFF2-40B4-BE49-F238E27FC236}">
                <a16:creationId xmlns:a16="http://schemas.microsoft.com/office/drawing/2014/main" id="{E7130CE9-0367-9920-A09F-A168E92F794A}"/>
              </a:ext>
            </a:extLst>
          </p:cNvPr>
          <p:cNvCxnSpPr/>
          <p:nvPr/>
        </p:nvCxnSpPr>
        <p:spPr>
          <a:xfrm>
            <a:off x="8028642" y="5227001"/>
            <a:ext cx="12675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60AEFE9-36F2-B5B3-E185-FCE36A7105FA}"/>
              </a:ext>
            </a:extLst>
          </p:cNvPr>
          <p:cNvSpPr txBox="1"/>
          <p:nvPr/>
        </p:nvSpPr>
        <p:spPr>
          <a:xfrm>
            <a:off x="8276990" y="4810373"/>
            <a:ext cx="830815" cy="369332"/>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抽象</a:t>
            </a:r>
          </a:p>
        </p:txBody>
      </p:sp>
    </p:spTree>
    <p:extLst>
      <p:ext uri="{BB962C8B-B14F-4D97-AF65-F5344CB8AC3E}">
        <p14:creationId xmlns:p14="http://schemas.microsoft.com/office/powerpoint/2010/main" val="347541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a:xfrm>
            <a:off x="635960" y="963827"/>
            <a:ext cx="11378239" cy="5177116"/>
          </a:xfrm>
        </p:spPr>
        <p:txBody>
          <a:bodyPr/>
          <a:lstStyle/>
          <a:p>
            <a:r>
              <a:rPr lang="zh-CN" altLang="en-US" dirty="0"/>
              <a:t>（</a:t>
            </a:r>
            <a:r>
              <a:rPr lang="en-US" altLang="zh-CN" dirty="0"/>
              <a:t>2</a:t>
            </a:r>
            <a:r>
              <a:rPr lang="zh-CN" altLang="en-US" dirty="0"/>
              <a:t>）</a:t>
            </a:r>
            <a:r>
              <a:rPr lang="en-US" altLang="zh-CN" dirty="0"/>
              <a:t>HIPO</a:t>
            </a:r>
            <a:r>
              <a:rPr lang="zh-CN" altLang="en-US" dirty="0"/>
              <a:t>图</a:t>
            </a:r>
            <a:endParaRPr lang="en-US" altLang="zh-CN" dirty="0"/>
          </a:p>
          <a:p>
            <a:r>
              <a:rPr lang="zh-CN" altLang="zh-CN" dirty="0"/>
              <a:t>层次图加输入</a:t>
            </a:r>
            <a:r>
              <a:rPr lang="en-US" altLang="zh-CN" dirty="0"/>
              <a:t>/</a:t>
            </a:r>
            <a:r>
              <a:rPr lang="zh-CN" altLang="zh-CN" dirty="0"/>
              <a:t>处理</a:t>
            </a:r>
            <a:r>
              <a:rPr lang="en-US" altLang="zh-CN" dirty="0"/>
              <a:t>/</a:t>
            </a:r>
            <a:r>
              <a:rPr lang="zh-CN" altLang="zh-CN" dirty="0"/>
              <a:t>输出图</a:t>
            </a:r>
            <a:r>
              <a:rPr lang="en-US" altLang="zh-CN" dirty="0"/>
              <a:t>(Hierarchy Plus Input/Processing/Output</a:t>
            </a:r>
            <a:r>
              <a:rPr lang="zh-CN" altLang="zh-CN" dirty="0"/>
              <a:t>）</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33</a:t>
            </a:fld>
            <a:endParaRPr lang="zh-CN" altLang="en-US"/>
          </a:p>
        </p:txBody>
      </p:sp>
      <p:graphicFrame>
        <p:nvGraphicFramePr>
          <p:cNvPr id="7" name="图示 6">
            <a:extLst>
              <a:ext uri="{FF2B5EF4-FFF2-40B4-BE49-F238E27FC236}">
                <a16:creationId xmlns:a16="http://schemas.microsoft.com/office/drawing/2014/main" id="{46E8EED5-4B18-7ACC-9EBD-2EA45931A661}"/>
              </a:ext>
            </a:extLst>
          </p:cNvPr>
          <p:cNvGraphicFramePr/>
          <p:nvPr>
            <p:extLst>
              <p:ext uri="{D42A27DB-BD31-4B8C-83A1-F6EECF244321}">
                <p14:modId xmlns:p14="http://schemas.microsoft.com/office/powerpoint/2010/main" val="1494673209"/>
              </p:ext>
            </p:extLst>
          </p:nvPr>
        </p:nvGraphicFramePr>
        <p:xfrm>
          <a:off x="1909256" y="116344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6076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34</a:t>
            </a:fld>
            <a:endParaRPr lang="zh-CN" altLang="en-US"/>
          </a:p>
        </p:txBody>
      </p:sp>
      <p:graphicFrame>
        <p:nvGraphicFramePr>
          <p:cNvPr id="7" name="内容占位符 6">
            <a:extLst>
              <a:ext uri="{FF2B5EF4-FFF2-40B4-BE49-F238E27FC236}">
                <a16:creationId xmlns:a16="http://schemas.microsoft.com/office/drawing/2014/main" id="{31EDF402-03E4-4B21-5FD2-6BFF16CD716A}"/>
              </a:ext>
            </a:extLst>
          </p:cNvPr>
          <p:cNvGraphicFramePr>
            <a:graphicFrameLocks noGrp="1" noChangeAspect="1"/>
          </p:cNvGraphicFramePr>
          <p:nvPr>
            <p:ph idx="1"/>
            <p:extLst>
              <p:ext uri="{D42A27DB-BD31-4B8C-83A1-F6EECF244321}">
                <p14:modId xmlns:p14="http://schemas.microsoft.com/office/powerpoint/2010/main" val="703446987"/>
              </p:ext>
            </p:extLst>
          </p:nvPr>
        </p:nvGraphicFramePr>
        <p:xfrm>
          <a:off x="1603375" y="987425"/>
          <a:ext cx="3679825" cy="5175250"/>
        </p:xfrm>
        <a:graphic>
          <a:graphicData uri="http://schemas.openxmlformats.org/presentationml/2006/ole">
            <mc:AlternateContent xmlns:mc="http://schemas.openxmlformats.org/markup-compatibility/2006">
              <mc:Choice xmlns:v="urn:schemas-microsoft-com:vml" Requires="v">
                <p:oleObj name="Visio" r:id="rId2" imgW="3914677" imgH="5505061" progId="Visio.Drawing.15">
                  <p:embed/>
                </p:oleObj>
              </mc:Choice>
              <mc:Fallback>
                <p:oleObj name="Visio" r:id="rId2" imgW="3914677" imgH="5505061" progId="Visio.Drawing.15">
                  <p:embed/>
                  <p:pic>
                    <p:nvPicPr>
                      <p:cNvPr id="5" name="对象 4">
                        <a:extLst>
                          <a:ext uri="{FF2B5EF4-FFF2-40B4-BE49-F238E27FC236}">
                            <a16:creationId xmlns:a16="http://schemas.microsoft.com/office/drawing/2014/main" id="{3DC505DB-5274-464C-BB81-9F72BC1E5A8A}"/>
                          </a:ext>
                        </a:extLst>
                      </p:cNvPr>
                      <p:cNvPicPr>
                        <a:picLocks noChangeAspect="1" noChangeArrowheads="1"/>
                      </p:cNvPicPr>
                      <p:nvPr/>
                    </p:nvPicPr>
                    <p:blipFill>
                      <a:blip r:embed="rId3"/>
                      <a:srcRect/>
                      <a:stretch>
                        <a:fillRect/>
                      </a:stretch>
                    </p:blipFill>
                    <p:spPr bwMode="auto">
                      <a:xfrm>
                        <a:off x="1603375" y="987425"/>
                        <a:ext cx="3679825" cy="5175250"/>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2B0CB0C6-4C43-6EE5-CDB2-FFE053CD51BF}"/>
              </a:ext>
            </a:extLst>
          </p:cNvPr>
          <p:cNvPicPr>
            <a:picLocks noChangeAspect="1"/>
          </p:cNvPicPr>
          <p:nvPr/>
        </p:nvPicPr>
        <p:blipFill>
          <a:blip r:embed="rId4"/>
          <a:stretch>
            <a:fillRect/>
          </a:stretch>
        </p:blipFill>
        <p:spPr>
          <a:xfrm>
            <a:off x="6496629" y="1869787"/>
            <a:ext cx="4647622" cy="3220025"/>
          </a:xfrm>
          <a:prstGeom prst="rect">
            <a:avLst/>
          </a:prstGeom>
        </p:spPr>
      </p:pic>
    </p:spTree>
    <p:extLst>
      <p:ext uri="{BB962C8B-B14F-4D97-AF65-F5344CB8AC3E}">
        <p14:creationId xmlns:p14="http://schemas.microsoft.com/office/powerpoint/2010/main" val="201136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en-US" altLang="zh-CN" dirty="0"/>
              <a:t>(3) </a:t>
            </a:r>
            <a:r>
              <a:rPr lang="zh-CN" altLang="en-US" dirty="0"/>
              <a:t>面向数据流的设计方法</a:t>
            </a:r>
            <a:endParaRPr lang="en-US" altLang="zh-CN" dirty="0"/>
          </a:p>
          <a:p>
            <a:r>
              <a:rPr lang="zh-CN" altLang="en-US" dirty="0"/>
              <a:t>需求分析阶段得到的数据流图可以映射为系统结构。</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35</a:t>
            </a:fld>
            <a:endParaRPr lang="zh-CN" altLang="en-US"/>
          </a:p>
        </p:txBody>
      </p:sp>
      <p:graphicFrame>
        <p:nvGraphicFramePr>
          <p:cNvPr id="13" name="内容占位符 6">
            <a:extLst>
              <a:ext uri="{FF2B5EF4-FFF2-40B4-BE49-F238E27FC236}">
                <a16:creationId xmlns:a16="http://schemas.microsoft.com/office/drawing/2014/main" id="{DEDDCFF8-AEB7-4E1A-A978-8E375C99E2FC}"/>
              </a:ext>
            </a:extLst>
          </p:cNvPr>
          <p:cNvGraphicFramePr>
            <a:graphicFrameLocks/>
          </p:cNvGraphicFramePr>
          <p:nvPr>
            <p:extLst>
              <p:ext uri="{D42A27DB-BD31-4B8C-83A1-F6EECF244321}">
                <p14:modId xmlns:p14="http://schemas.microsoft.com/office/powerpoint/2010/main" val="3295086226"/>
              </p:ext>
            </p:extLst>
          </p:nvPr>
        </p:nvGraphicFramePr>
        <p:xfrm>
          <a:off x="2403496" y="2682875"/>
          <a:ext cx="5853112" cy="1914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9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36</a:t>
            </a:fld>
            <a:endParaRPr lang="zh-CN" altLang="en-US"/>
          </a:p>
        </p:txBody>
      </p:sp>
      <p:sp>
        <p:nvSpPr>
          <p:cNvPr id="9" name="内容占位符 8">
            <a:extLst>
              <a:ext uri="{FF2B5EF4-FFF2-40B4-BE49-F238E27FC236}">
                <a16:creationId xmlns:a16="http://schemas.microsoft.com/office/drawing/2014/main" id="{955852CD-4EFE-6166-5BD3-FFAF7870CC38}"/>
              </a:ext>
            </a:extLst>
          </p:cNvPr>
          <p:cNvSpPr>
            <a:spLocks noGrp="1"/>
          </p:cNvSpPr>
          <p:nvPr>
            <p:ph idx="1"/>
          </p:nvPr>
        </p:nvSpPr>
        <p:spPr/>
        <p:txBody>
          <a:bodyPr/>
          <a:lstStyle/>
          <a:p>
            <a:r>
              <a:rPr lang="zh-CN" altLang="en-US" dirty="0"/>
              <a:t>① 变换流</a:t>
            </a:r>
            <a:endParaRPr lang="en-US" altLang="zh-CN" dirty="0"/>
          </a:p>
          <a:p>
            <a:r>
              <a:rPr lang="en-US" altLang="zh-CN" dirty="0"/>
              <a:t>        </a:t>
            </a:r>
            <a:r>
              <a:rPr lang="zh-CN" altLang="zh-CN" dirty="0"/>
              <a:t>将“外部世界”输入的信息进行处理，然后再将处理后的信息输出到“外部世界”。</a:t>
            </a:r>
            <a:endParaRPr lang="zh-CN" altLang="en-US" dirty="0"/>
          </a:p>
          <a:p>
            <a:endParaRPr lang="zh-CN" altLang="en-US" dirty="0"/>
          </a:p>
        </p:txBody>
      </p:sp>
      <p:pic>
        <p:nvPicPr>
          <p:cNvPr id="11" name="图片 10">
            <a:extLst>
              <a:ext uri="{FF2B5EF4-FFF2-40B4-BE49-F238E27FC236}">
                <a16:creationId xmlns:a16="http://schemas.microsoft.com/office/drawing/2014/main" id="{A362F749-E2CA-C3F2-CDFB-ADA92D693DD6}"/>
              </a:ext>
            </a:extLst>
          </p:cNvPr>
          <p:cNvPicPr>
            <a:picLocks noChangeAspect="1"/>
          </p:cNvPicPr>
          <p:nvPr/>
        </p:nvPicPr>
        <p:blipFill>
          <a:blip r:embed="rId2"/>
          <a:stretch>
            <a:fillRect/>
          </a:stretch>
        </p:blipFill>
        <p:spPr>
          <a:xfrm>
            <a:off x="793888" y="3172054"/>
            <a:ext cx="10164501" cy="1191419"/>
          </a:xfrm>
          <a:prstGeom prst="rect">
            <a:avLst/>
          </a:prstGeom>
        </p:spPr>
      </p:pic>
    </p:spTree>
    <p:extLst>
      <p:ext uri="{BB962C8B-B14F-4D97-AF65-F5344CB8AC3E}">
        <p14:creationId xmlns:p14="http://schemas.microsoft.com/office/powerpoint/2010/main" val="423528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变换流映射步骤：</a:t>
            </a:r>
            <a:endParaRPr lang="en-US" altLang="zh-CN" dirty="0"/>
          </a:p>
          <a:p>
            <a:r>
              <a:rPr lang="zh-CN" altLang="en-US" dirty="0"/>
              <a:t>第一，</a:t>
            </a:r>
            <a:r>
              <a:rPr lang="zh-CN" altLang="zh-CN" dirty="0"/>
              <a:t>复查并精化数据流图</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37</a:t>
            </a:fld>
            <a:endParaRPr lang="zh-CN" altLang="en-US"/>
          </a:p>
        </p:txBody>
      </p:sp>
      <p:graphicFrame>
        <p:nvGraphicFramePr>
          <p:cNvPr id="7" name="对象 6">
            <a:extLst>
              <a:ext uri="{FF2B5EF4-FFF2-40B4-BE49-F238E27FC236}">
                <a16:creationId xmlns:a16="http://schemas.microsoft.com/office/drawing/2014/main" id="{CE95ABB3-01FE-2C59-667D-27C8AAB60BBC}"/>
              </a:ext>
            </a:extLst>
          </p:cNvPr>
          <p:cNvGraphicFramePr>
            <a:graphicFrameLocks noChangeAspect="1"/>
          </p:cNvGraphicFramePr>
          <p:nvPr>
            <p:extLst>
              <p:ext uri="{D42A27DB-BD31-4B8C-83A1-F6EECF244321}">
                <p14:modId xmlns:p14="http://schemas.microsoft.com/office/powerpoint/2010/main" val="20997"/>
              </p:ext>
            </p:extLst>
          </p:nvPr>
        </p:nvGraphicFramePr>
        <p:xfrm>
          <a:off x="6415846" y="1559965"/>
          <a:ext cx="5036255" cy="4664623"/>
        </p:xfrm>
        <a:graphic>
          <a:graphicData uri="http://schemas.openxmlformats.org/presentationml/2006/ole">
            <mc:AlternateContent xmlns:mc="http://schemas.openxmlformats.org/markup-compatibility/2006">
              <mc:Choice xmlns:v="urn:schemas-microsoft-com:vml" Requires="v">
                <p:oleObj name="Visio" r:id="rId2" imgW="7333925" imgH="6786563" progId="Visio.Drawing.15">
                  <p:embed/>
                </p:oleObj>
              </mc:Choice>
              <mc:Fallback>
                <p:oleObj name="Visio" r:id="rId2" imgW="7333925" imgH="6786563" progId="Visio.Drawing.15">
                  <p:embed/>
                  <p:pic>
                    <p:nvPicPr>
                      <p:cNvPr id="5" name="对象 4">
                        <a:extLst>
                          <a:ext uri="{FF2B5EF4-FFF2-40B4-BE49-F238E27FC236}">
                            <a16:creationId xmlns:a16="http://schemas.microsoft.com/office/drawing/2014/main" id="{A2B2988C-9925-458E-A382-59970C939689}"/>
                          </a:ext>
                        </a:extLst>
                      </p:cNvPr>
                      <p:cNvPicPr>
                        <a:picLocks noChangeAspect="1" noChangeArrowheads="1"/>
                      </p:cNvPicPr>
                      <p:nvPr/>
                    </p:nvPicPr>
                    <p:blipFill>
                      <a:blip r:embed="rId3"/>
                      <a:srcRect/>
                      <a:stretch>
                        <a:fillRect/>
                      </a:stretch>
                    </p:blipFill>
                    <p:spPr bwMode="auto">
                      <a:xfrm>
                        <a:off x="6415846" y="1559965"/>
                        <a:ext cx="5036255" cy="4664623"/>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B35FEADD-EA29-DADA-4AC0-07EA5317032F}"/>
              </a:ext>
            </a:extLst>
          </p:cNvPr>
          <p:cNvSpPr txBox="1"/>
          <p:nvPr/>
        </p:nvSpPr>
        <p:spPr>
          <a:xfrm>
            <a:off x="8604455" y="923446"/>
            <a:ext cx="3267997" cy="369332"/>
          </a:xfrm>
          <a:prstGeom prst="rect">
            <a:avLst/>
          </a:prstGeom>
          <a:solidFill>
            <a:srgbClr val="FF0000"/>
          </a:solidFill>
        </p:spPr>
        <p:txBody>
          <a:bodyPr wrap="square">
            <a:spAutoFit/>
          </a:bodyPr>
          <a:lstStyle/>
          <a:p>
            <a:r>
              <a:rPr lang="zh-CN" altLang="en-US" dirty="0">
                <a:solidFill>
                  <a:schemeClr val="bg1"/>
                </a:solidFill>
                <a:latin typeface="腾讯体 W3" panose="020C04030202040F0204" pitchFamily="34" charset="-122"/>
                <a:ea typeface="腾讯体 W3" panose="020C04030202040F0204" pitchFamily="34" charset="-122"/>
              </a:rPr>
              <a:t>（</a:t>
            </a:r>
            <a:r>
              <a:rPr lang="zh-CN" altLang="zh-CN" dirty="0">
                <a:solidFill>
                  <a:schemeClr val="bg1"/>
                </a:solidFill>
                <a:latin typeface="腾讯体 W3" panose="020C04030202040F0204" pitchFamily="34" charset="-122"/>
                <a:ea typeface="腾讯体 W3" panose="020C04030202040F0204" pitchFamily="34" charset="-122"/>
              </a:rPr>
              <a:t>汽车仪表盘控制系统</a:t>
            </a:r>
            <a:r>
              <a:rPr lang="zh-CN" altLang="en-US" dirty="0">
                <a:solidFill>
                  <a:schemeClr val="bg1"/>
                </a:solidFill>
                <a:latin typeface="腾讯体 W3" panose="020C04030202040F0204" pitchFamily="34" charset="-122"/>
                <a:ea typeface="腾讯体 W3" panose="020C04030202040F0204" pitchFamily="34" charset="-122"/>
              </a:rPr>
              <a:t>案例）</a:t>
            </a:r>
            <a:endParaRPr lang="en-US" altLang="zh-CN"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107228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第二，</a:t>
            </a:r>
            <a:r>
              <a:rPr lang="zh-CN" altLang="zh-CN" dirty="0"/>
              <a:t>确定输入流和输出流的边界，孤立出变换中心</a:t>
            </a:r>
            <a:endParaRPr lang="zh-CN" altLang="en-US" dirty="0"/>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38</a:t>
            </a:fld>
            <a:endParaRPr lang="zh-CN" altLang="en-US"/>
          </a:p>
        </p:txBody>
      </p:sp>
      <p:pic>
        <p:nvPicPr>
          <p:cNvPr id="10" name="图片 9">
            <a:extLst>
              <a:ext uri="{FF2B5EF4-FFF2-40B4-BE49-F238E27FC236}">
                <a16:creationId xmlns:a16="http://schemas.microsoft.com/office/drawing/2014/main" id="{41D08989-267D-4A8A-B511-B44945151C11}"/>
              </a:ext>
            </a:extLst>
          </p:cNvPr>
          <p:cNvPicPr>
            <a:picLocks noChangeAspect="1"/>
          </p:cNvPicPr>
          <p:nvPr/>
        </p:nvPicPr>
        <p:blipFill>
          <a:blip r:embed="rId2"/>
          <a:stretch>
            <a:fillRect/>
          </a:stretch>
        </p:blipFill>
        <p:spPr>
          <a:xfrm>
            <a:off x="786893" y="1489715"/>
            <a:ext cx="5186363" cy="4845062"/>
          </a:xfrm>
          <a:prstGeom prst="rect">
            <a:avLst/>
          </a:prstGeom>
        </p:spPr>
      </p:pic>
      <p:sp>
        <p:nvSpPr>
          <p:cNvPr id="12" name="文本框 11">
            <a:extLst>
              <a:ext uri="{FF2B5EF4-FFF2-40B4-BE49-F238E27FC236}">
                <a16:creationId xmlns:a16="http://schemas.microsoft.com/office/drawing/2014/main" id="{B6107E10-99EA-3211-C86A-34EB13223F7B}"/>
              </a:ext>
            </a:extLst>
          </p:cNvPr>
          <p:cNvSpPr txBox="1"/>
          <p:nvPr/>
        </p:nvSpPr>
        <p:spPr>
          <a:xfrm>
            <a:off x="6218746" y="1859339"/>
            <a:ext cx="5519583" cy="3139321"/>
          </a:xfrm>
          <a:prstGeom prst="rect">
            <a:avLst/>
          </a:prstGeom>
          <a:noFill/>
        </p:spPr>
        <p:txBody>
          <a:bodyPr wrap="square">
            <a:spAutoFit/>
          </a:bodyPr>
          <a:lstStyle/>
          <a:p>
            <a:r>
              <a:rPr lang="zh-CN" altLang="zh-CN" b="1" dirty="0">
                <a:latin typeface="腾讯体 W3" panose="020C04030202040F0204" pitchFamily="34" charset="-122"/>
                <a:ea typeface="腾讯体 W3" panose="020C04030202040F0204" pitchFamily="34" charset="-122"/>
              </a:rPr>
              <a:t>输入数据部分包括</a:t>
            </a:r>
            <a:r>
              <a:rPr lang="zh-CN" altLang="en-US" dirty="0">
                <a:latin typeface="腾讯体 W3" panose="020C04030202040F0204" pitchFamily="34" charset="-122"/>
                <a:ea typeface="腾讯体 W3" panose="020C04030202040F0204" pitchFamily="34" charset="-122"/>
              </a:rPr>
              <a:t>：</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rPr>
              <a:t>“读旋转信号”、“求平均转速”、“转换为转</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分钟”、“读和校核”和“计算升</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小时”</a:t>
            </a:r>
            <a:r>
              <a:rPr lang="en-US" altLang="zh-CN" dirty="0">
                <a:latin typeface="腾讯体 W3" panose="020C04030202040F0204" pitchFamily="34" charset="-122"/>
                <a:ea typeface="腾讯体 W3" panose="020C04030202040F0204" pitchFamily="34" charset="-122"/>
              </a:rPr>
              <a:t>5</a:t>
            </a:r>
            <a:r>
              <a:rPr lang="zh-CN" altLang="zh-CN" dirty="0">
                <a:latin typeface="腾讯体 W3" panose="020C04030202040F0204" pitchFamily="34" charset="-122"/>
                <a:ea typeface="腾讯体 W3" panose="020C04030202040F0204" pitchFamily="34" charset="-122"/>
              </a:rPr>
              <a:t>个处理；</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b="1" dirty="0">
                <a:latin typeface="腾讯体 W3" panose="020C04030202040F0204" pitchFamily="34" charset="-122"/>
                <a:ea typeface="腾讯体 W3" panose="020C04030202040F0204" pitchFamily="34" charset="-122"/>
              </a:rPr>
              <a:t>变换数据部分包括</a:t>
            </a:r>
            <a:r>
              <a:rPr lang="zh-CN" altLang="en-US" dirty="0">
                <a:latin typeface="腾讯体 W3" panose="020C04030202040F0204" pitchFamily="34" charset="-122"/>
                <a:ea typeface="腾讯体 W3" panose="020C04030202040F0204" pitchFamily="34" charset="-122"/>
              </a:rPr>
              <a:t>：</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rPr>
              <a:t>“确定加</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减速”、“计算里程”、“计算速度和超速判断”和“计算燃料消耗”</a:t>
            </a:r>
            <a:r>
              <a:rPr lang="en-US" altLang="zh-CN" dirty="0">
                <a:latin typeface="腾讯体 W3" panose="020C04030202040F0204" pitchFamily="34" charset="-122"/>
                <a:ea typeface="腾讯体 W3" panose="020C04030202040F0204" pitchFamily="34" charset="-122"/>
              </a:rPr>
              <a:t>4</a:t>
            </a:r>
            <a:r>
              <a:rPr lang="zh-CN" altLang="zh-CN" dirty="0">
                <a:latin typeface="腾讯体 W3" panose="020C04030202040F0204" pitchFamily="34" charset="-122"/>
                <a:ea typeface="腾讯体 W3" panose="020C04030202040F0204" pitchFamily="34" charset="-122"/>
              </a:rPr>
              <a:t>个处理；</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b="1" dirty="0">
                <a:latin typeface="腾讯体 W3" panose="020C04030202040F0204" pitchFamily="34" charset="-122"/>
                <a:ea typeface="腾讯体 W3" panose="020C04030202040F0204" pitchFamily="34" charset="-122"/>
              </a:rPr>
              <a:t>输出数据部分包括</a:t>
            </a:r>
            <a:r>
              <a:rPr lang="zh-CN" altLang="en-US" dirty="0">
                <a:latin typeface="腾讯体 W3" panose="020C04030202040F0204" pitchFamily="34" charset="-122"/>
                <a:ea typeface="腾讯体 W3" panose="020C04030202040F0204" pitchFamily="34" charset="-122"/>
              </a:rPr>
              <a:t>：</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rPr>
              <a:t>“产生加</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减速显示”、“更新里程显示”、“发出警告声”、“产生速度显示”和“产生油耗显示”</a:t>
            </a:r>
            <a:r>
              <a:rPr lang="en-US" altLang="zh-CN" dirty="0">
                <a:latin typeface="腾讯体 W3" panose="020C04030202040F0204" pitchFamily="34" charset="-122"/>
                <a:ea typeface="腾讯体 W3" panose="020C04030202040F0204" pitchFamily="34" charset="-122"/>
              </a:rPr>
              <a:t>5</a:t>
            </a:r>
            <a:r>
              <a:rPr lang="zh-CN" altLang="zh-CN" dirty="0">
                <a:latin typeface="腾讯体 W3" panose="020C04030202040F0204" pitchFamily="34" charset="-122"/>
                <a:ea typeface="腾讯体 W3" panose="020C04030202040F0204" pitchFamily="34" charset="-122"/>
              </a:rPr>
              <a:t>个处理。</a:t>
            </a:r>
          </a:p>
        </p:txBody>
      </p:sp>
    </p:spTree>
    <p:extLst>
      <p:ext uri="{BB962C8B-B14F-4D97-AF65-F5344CB8AC3E}">
        <p14:creationId xmlns:p14="http://schemas.microsoft.com/office/powerpoint/2010/main" val="428983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solidFill>
                  <a:schemeClr val="tx1"/>
                </a:solidFill>
              </a:rPr>
              <a:t>第三，进行</a:t>
            </a:r>
            <a:r>
              <a:rPr lang="zh-CN" altLang="zh-CN" dirty="0">
                <a:solidFill>
                  <a:schemeClr val="tx1"/>
                </a:solidFill>
              </a:rPr>
              <a:t>第一级分解，设计顶层和第一层模块</a:t>
            </a:r>
            <a:endParaRPr lang="en-US" altLang="zh-CN" dirty="0">
              <a:solidFill>
                <a:schemeClr val="tx1"/>
              </a:solidFill>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39</a:t>
            </a:fld>
            <a:endParaRPr lang="zh-CN" altLang="en-US"/>
          </a:p>
        </p:txBody>
      </p:sp>
      <p:pic>
        <p:nvPicPr>
          <p:cNvPr id="11" name="图片 10">
            <a:extLst>
              <a:ext uri="{FF2B5EF4-FFF2-40B4-BE49-F238E27FC236}">
                <a16:creationId xmlns:a16="http://schemas.microsoft.com/office/drawing/2014/main" id="{821F6507-258A-90AD-A813-B92FD631B542}"/>
              </a:ext>
            </a:extLst>
          </p:cNvPr>
          <p:cNvPicPr>
            <a:picLocks noChangeAspect="1"/>
          </p:cNvPicPr>
          <p:nvPr/>
        </p:nvPicPr>
        <p:blipFill>
          <a:blip r:embed="rId2"/>
          <a:stretch>
            <a:fillRect/>
          </a:stretch>
        </p:blipFill>
        <p:spPr>
          <a:xfrm>
            <a:off x="2333415" y="1462594"/>
            <a:ext cx="6645685" cy="4750317"/>
          </a:xfrm>
          <a:prstGeom prst="rect">
            <a:avLst/>
          </a:prstGeom>
        </p:spPr>
      </p:pic>
    </p:spTree>
    <p:extLst>
      <p:ext uri="{BB962C8B-B14F-4D97-AF65-F5344CB8AC3E}">
        <p14:creationId xmlns:p14="http://schemas.microsoft.com/office/powerpoint/2010/main" val="264789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结构化设计与结构化分析的关系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pic>
        <p:nvPicPr>
          <p:cNvPr id="9" name="内容占位符 8">
            <a:extLst>
              <a:ext uri="{FF2B5EF4-FFF2-40B4-BE49-F238E27FC236}">
                <a16:creationId xmlns:a16="http://schemas.microsoft.com/office/drawing/2014/main" id="{3C3D0F9C-2BAF-4430-B952-45FE10667CE5}"/>
              </a:ext>
            </a:extLst>
          </p:cNvPr>
          <p:cNvPicPr>
            <a:picLocks noGrp="1" noChangeAspect="1"/>
          </p:cNvPicPr>
          <p:nvPr>
            <p:ph idx="1"/>
          </p:nvPr>
        </p:nvPicPr>
        <p:blipFill>
          <a:blip r:embed="rId2"/>
          <a:stretch>
            <a:fillRect/>
          </a:stretch>
        </p:blipFill>
        <p:spPr>
          <a:xfrm>
            <a:off x="2493191" y="1756309"/>
            <a:ext cx="6834138" cy="3345382"/>
          </a:xfrm>
          <a:prstGeom prst="rect">
            <a:avLst/>
          </a:prstGeom>
        </p:spPr>
      </p:pic>
    </p:spTree>
    <p:extLst>
      <p:ext uri="{BB962C8B-B14F-4D97-AF65-F5344CB8AC3E}">
        <p14:creationId xmlns:p14="http://schemas.microsoft.com/office/powerpoint/2010/main" val="1591329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40</a:t>
            </a:fld>
            <a:endParaRPr lang="zh-CN" altLang="en-US"/>
          </a:p>
        </p:txBody>
      </p:sp>
      <p:pic>
        <p:nvPicPr>
          <p:cNvPr id="7" name="内容占位符 6">
            <a:extLst>
              <a:ext uri="{FF2B5EF4-FFF2-40B4-BE49-F238E27FC236}">
                <a16:creationId xmlns:a16="http://schemas.microsoft.com/office/drawing/2014/main" id="{1A473D26-A0DE-D8C6-4295-B7DB9D98AB1B}"/>
              </a:ext>
            </a:extLst>
          </p:cNvPr>
          <p:cNvPicPr>
            <a:picLocks noGrp="1" noChangeAspect="1"/>
          </p:cNvPicPr>
          <p:nvPr>
            <p:ph idx="1"/>
          </p:nvPr>
        </p:nvPicPr>
        <p:blipFill>
          <a:blip r:embed="rId2"/>
          <a:stretch>
            <a:fillRect/>
          </a:stretch>
        </p:blipFill>
        <p:spPr>
          <a:xfrm>
            <a:off x="2203142" y="1435534"/>
            <a:ext cx="7630698" cy="3986931"/>
          </a:xfrm>
          <a:prstGeom prst="rect">
            <a:avLst/>
          </a:prstGeom>
        </p:spPr>
      </p:pic>
      <p:sp>
        <p:nvSpPr>
          <p:cNvPr id="9" name="文本框 8">
            <a:extLst>
              <a:ext uri="{FF2B5EF4-FFF2-40B4-BE49-F238E27FC236}">
                <a16:creationId xmlns:a16="http://schemas.microsoft.com/office/drawing/2014/main" id="{F48A5350-8818-F17F-5D30-57F376CB9E9C}"/>
              </a:ext>
            </a:extLst>
          </p:cNvPr>
          <p:cNvSpPr txBox="1"/>
          <p:nvPr/>
        </p:nvSpPr>
        <p:spPr>
          <a:xfrm>
            <a:off x="8604455" y="923446"/>
            <a:ext cx="3267997" cy="369332"/>
          </a:xfrm>
          <a:prstGeom prst="rect">
            <a:avLst/>
          </a:prstGeom>
          <a:solidFill>
            <a:srgbClr val="FF0000"/>
          </a:solidFill>
        </p:spPr>
        <p:txBody>
          <a:bodyPr wrap="square">
            <a:spAutoFit/>
          </a:bodyPr>
          <a:lstStyle/>
          <a:p>
            <a:r>
              <a:rPr lang="zh-CN" altLang="en-US" dirty="0">
                <a:solidFill>
                  <a:schemeClr val="bg1"/>
                </a:solidFill>
                <a:latin typeface="腾讯体 W3" panose="020C04030202040F0204" pitchFamily="34" charset="-122"/>
                <a:ea typeface="腾讯体 W3" panose="020C04030202040F0204" pitchFamily="34" charset="-122"/>
              </a:rPr>
              <a:t>（</a:t>
            </a:r>
            <a:r>
              <a:rPr lang="zh-CN" altLang="zh-CN" dirty="0">
                <a:solidFill>
                  <a:schemeClr val="bg1"/>
                </a:solidFill>
                <a:latin typeface="腾讯体 W3" panose="020C04030202040F0204" pitchFamily="34" charset="-122"/>
                <a:ea typeface="腾讯体 W3" panose="020C04030202040F0204" pitchFamily="34" charset="-122"/>
              </a:rPr>
              <a:t>汽车仪表盘控制系统</a:t>
            </a:r>
            <a:r>
              <a:rPr lang="zh-CN" altLang="en-US" dirty="0">
                <a:solidFill>
                  <a:schemeClr val="bg1"/>
                </a:solidFill>
                <a:latin typeface="腾讯体 W3" panose="020C04030202040F0204" pitchFamily="34" charset="-122"/>
                <a:ea typeface="腾讯体 W3" panose="020C04030202040F0204" pitchFamily="34" charset="-122"/>
              </a:rPr>
              <a:t>案例）</a:t>
            </a:r>
            <a:endParaRPr lang="en-US" altLang="zh-CN"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418703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第四，</a:t>
            </a:r>
            <a:r>
              <a:rPr lang="zh-CN" altLang="zh-CN" dirty="0"/>
              <a:t>进行第二级分解，设计中、下层模块</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41</a:t>
            </a:fld>
            <a:endParaRPr lang="zh-CN" altLang="en-US"/>
          </a:p>
        </p:txBody>
      </p:sp>
      <p:graphicFrame>
        <p:nvGraphicFramePr>
          <p:cNvPr id="7" name="对象 6">
            <a:extLst>
              <a:ext uri="{FF2B5EF4-FFF2-40B4-BE49-F238E27FC236}">
                <a16:creationId xmlns:a16="http://schemas.microsoft.com/office/drawing/2014/main" id="{6F7EF6B3-AF52-E2B5-2320-94F1A8A1F950}"/>
              </a:ext>
            </a:extLst>
          </p:cNvPr>
          <p:cNvGraphicFramePr>
            <a:graphicFrameLocks noChangeAspect="1"/>
          </p:cNvGraphicFramePr>
          <p:nvPr>
            <p:extLst>
              <p:ext uri="{D42A27DB-BD31-4B8C-83A1-F6EECF244321}">
                <p14:modId xmlns:p14="http://schemas.microsoft.com/office/powerpoint/2010/main" val="3749637535"/>
              </p:ext>
            </p:extLst>
          </p:nvPr>
        </p:nvGraphicFramePr>
        <p:xfrm>
          <a:off x="2785699" y="1983658"/>
          <a:ext cx="5859494" cy="3212757"/>
        </p:xfrm>
        <a:graphic>
          <a:graphicData uri="http://schemas.openxmlformats.org/presentationml/2006/ole">
            <mc:AlternateContent xmlns:mc="http://schemas.openxmlformats.org/markup-compatibility/2006">
              <mc:Choice xmlns:v="urn:schemas-microsoft-com:vml" Requires="v">
                <p:oleObj name="Visio" r:id="rId2" imgW="7305642" imgH="4000500" progId="Visio.Drawing.15">
                  <p:embed/>
                </p:oleObj>
              </mc:Choice>
              <mc:Fallback>
                <p:oleObj name="Visio" r:id="rId2" imgW="7305642" imgH="4000500" progId="Visio.Drawing.15">
                  <p:embed/>
                  <p:pic>
                    <p:nvPicPr>
                      <p:cNvPr id="5" name="对象 4">
                        <a:extLst>
                          <a:ext uri="{FF2B5EF4-FFF2-40B4-BE49-F238E27FC236}">
                            <a16:creationId xmlns:a16="http://schemas.microsoft.com/office/drawing/2014/main" id="{A9164376-C703-4D07-BC18-561F3EE73286}"/>
                          </a:ext>
                        </a:extLst>
                      </p:cNvPr>
                      <p:cNvPicPr>
                        <a:picLocks noChangeAspect="1" noChangeArrowheads="1"/>
                      </p:cNvPicPr>
                      <p:nvPr/>
                    </p:nvPicPr>
                    <p:blipFill>
                      <a:blip r:embed="rId3"/>
                      <a:srcRect/>
                      <a:stretch>
                        <a:fillRect/>
                      </a:stretch>
                    </p:blipFill>
                    <p:spPr bwMode="auto">
                      <a:xfrm>
                        <a:off x="2785699" y="1983658"/>
                        <a:ext cx="5859494" cy="3212757"/>
                      </a:xfrm>
                      <a:prstGeom prst="rect">
                        <a:avLst/>
                      </a:prstGeom>
                      <a:noFill/>
                    </p:spPr>
                  </p:pic>
                </p:oleObj>
              </mc:Fallback>
            </mc:AlternateContent>
          </a:graphicData>
        </a:graphic>
      </p:graphicFrame>
    </p:spTree>
    <p:extLst>
      <p:ext uri="{BB962C8B-B14F-4D97-AF65-F5344CB8AC3E}">
        <p14:creationId xmlns:p14="http://schemas.microsoft.com/office/powerpoint/2010/main" val="4046248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第四，</a:t>
            </a:r>
            <a:r>
              <a:rPr lang="zh-CN" altLang="zh-CN" dirty="0"/>
              <a:t>进行第二级分解，设计中、下层模块</a:t>
            </a:r>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42</a:t>
            </a:fld>
            <a:endParaRPr lang="zh-CN" altLang="en-US"/>
          </a:p>
        </p:txBody>
      </p:sp>
      <p:pic>
        <p:nvPicPr>
          <p:cNvPr id="10" name="图片 9">
            <a:extLst>
              <a:ext uri="{FF2B5EF4-FFF2-40B4-BE49-F238E27FC236}">
                <a16:creationId xmlns:a16="http://schemas.microsoft.com/office/drawing/2014/main" id="{F01C78D7-740B-7775-52BB-AB5F1851A21B}"/>
              </a:ext>
            </a:extLst>
          </p:cNvPr>
          <p:cNvPicPr>
            <a:picLocks noChangeAspect="1"/>
          </p:cNvPicPr>
          <p:nvPr/>
        </p:nvPicPr>
        <p:blipFill>
          <a:blip r:embed="rId2"/>
          <a:stretch>
            <a:fillRect/>
          </a:stretch>
        </p:blipFill>
        <p:spPr>
          <a:xfrm>
            <a:off x="2907506" y="1785937"/>
            <a:ext cx="6376988" cy="3286125"/>
          </a:xfrm>
          <a:prstGeom prst="rect">
            <a:avLst/>
          </a:prstGeom>
        </p:spPr>
      </p:pic>
    </p:spTree>
    <p:extLst>
      <p:ext uri="{BB962C8B-B14F-4D97-AF65-F5344CB8AC3E}">
        <p14:creationId xmlns:p14="http://schemas.microsoft.com/office/powerpoint/2010/main" val="4084248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第四，</a:t>
            </a:r>
            <a:r>
              <a:rPr lang="zh-CN" altLang="zh-CN" dirty="0"/>
              <a:t>进行第二级分解，设计中、下层模块</a:t>
            </a:r>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43</a:t>
            </a:fld>
            <a:endParaRPr lang="zh-CN" altLang="en-US"/>
          </a:p>
        </p:txBody>
      </p:sp>
      <p:pic>
        <p:nvPicPr>
          <p:cNvPr id="8" name="图片 7">
            <a:extLst>
              <a:ext uri="{FF2B5EF4-FFF2-40B4-BE49-F238E27FC236}">
                <a16:creationId xmlns:a16="http://schemas.microsoft.com/office/drawing/2014/main" id="{B67F4049-6C66-003A-00B6-404F06FAB56E}"/>
              </a:ext>
            </a:extLst>
          </p:cNvPr>
          <p:cNvPicPr>
            <a:picLocks noChangeAspect="1"/>
          </p:cNvPicPr>
          <p:nvPr/>
        </p:nvPicPr>
        <p:blipFill>
          <a:blip r:embed="rId2"/>
          <a:stretch>
            <a:fillRect/>
          </a:stretch>
        </p:blipFill>
        <p:spPr>
          <a:xfrm>
            <a:off x="1766887" y="1883568"/>
            <a:ext cx="8658225" cy="3090863"/>
          </a:xfrm>
          <a:prstGeom prst="rect">
            <a:avLst/>
          </a:prstGeom>
        </p:spPr>
      </p:pic>
    </p:spTree>
    <p:extLst>
      <p:ext uri="{BB962C8B-B14F-4D97-AF65-F5344CB8AC3E}">
        <p14:creationId xmlns:p14="http://schemas.microsoft.com/office/powerpoint/2010/main" val="243629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pic>
        <p:nvPicPr>
          <p:cNvPr id="8" name="内容占位符 7">
            <a:extLst>
              <a:ext uri="{FF2B5EF4-FFF2-40B4-BE49-F238E27FC236}">
                <a16:creationId xmlns:a16="http://schemas.microsoft.com/office/drawing/2014/main" id="{8B2CC8E3-08A6-D312-DF00-1127E81BA98E}"/>
              </a:ext>
            </a:extLst>
          </p:cNvPr>
          <p:cNvPicPr>
            <a:picLocks noGrp="1" noChangeAspect="1"/>
          </p:cNvPicPr>
          <p:nvPr>
            <p:ph idx="1"/>
          </p:nvPr>
        </p:nvPicPr>
        <p:blipFill>
          <a:blip r:embed="rId2"/>
          <a:stretch>
            <a:fillRect/>
          </a:stretch>
        </p:blipFill>
        <p:spPr>
          <a:xfrm>
            <a:off x="1410494" y="1473200"/>
            <a:ext cx="9258300" cy="4157663"/>
          </a:xfrm>
        </p:spPr>
      </p:pic>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44</a:t>
            </a:fld>
            <a:endParaRPr lang="zh-CN" altLang="en-US"/>
          </a:p>
        </p:txBody>
      </p:sp>
      <p:sp>
        <p:nvSpPr>
          <p:cNvPr id="9" name="文本框 8">
            <a:extLst>
              <a:ext uri="{FF2B5EF4-FFF2-40B4-BE49-F238E27FC236}">
                <a16:creationId xmlns:a16="http://schemas.microsoft.com/office/drawing/2014/main" id="{57E0E3F6-656F-06AB-D1BD-39B7B7FEE971}"/>
              </a:ext>
            </a:extLst>
          </p:cNvPr>
          <p:cNvSpPr txBox="1"/>
          <p:nvPr/>
        </p:nvSpPr>
        <p:spPr>
          <a:xfrm>
            <a:off x="8604455" y="923446"/>
            <a:ext cx="3267997" cy="369332"/>
          </a:xfrm>
          <a:prstGeom prst="rect">
            <a:avLst/>
          </a:prstGeom>
          <a:solidFill>
            <a:srgbClr val="FF0000"/>
          </a:solidFill>
        </p:spPr>
        <p:txBody>
          <a:bodyPr wrap="square">
            <a:spAutoFit/>
          </a:bodyPr>
          <a:lstStyle/>
          <a:p>
            <a:r>
              <a:rPr lang="zh-CN" altLang="en-US" dirty="0">
                <a:solidFill>
                  <a:schemeClr val="bg1"/>
                </a:solidFill>
                <a:latin typeface="腾讯体 W3" panose="020C04030202040F0204" pitchFamily="34" charset="-122"/>
                <a:ea typeface="腾讯体 W3" panose="020C04030202040F0204" pitchFamily="34" charset="-122"/>
              </a:rPr>
              <a:t>（</a:t>
            </a:r>
            <a:r>
              <a:rPr lang="zh-CN" altLang="zh-CN" dirty="0">
                <a:solidFill>
                  <a:schemeClr val="bg1"/>
                </a:solidFill>
                <a:latin typeface="腾讯体 W3" panose="020C04030202040F0204" pitchFamily="34" charset="-122"/>
                <a:ea typeface="腾讯体 W3" panose="020C04030202040F0204" pitchFamily="34" charset="-122"/>
              </a:rPr>
              <a:t>汽车仪表盘控制系统</a:t>
            </a:r>
            <a:r>
              <a:rPr lang="zh-CN" altLang="en-US" dirty="0">
                <a:solidFill>
                  <a:schemeClr val="bg1"/>
                </a:solidFill>
                <a:latin typeface="腾讯体 W3" panose="020C04030202040F0204" pitchFamily="34" charset="-122"/>
                <a:ea typeface="腾讯体 W3" panose="020C04030202040F0204" pitchFamily="34" charset="-122"/>
              </a:rPr>
              <a:t>案例）</a:t>
            </a:r>
            <a:endParaRPr lang="en-US" altLang="zh-CN"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545184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第五，</a:t>
            </a:r>
            <a:r>
              <a:rPr lang="zh-CN" altLang="zh-CN" dirty="0"/>
              <a:t>软件层次结构精化</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45</a:t>
            </a:fld>
            <a:endParaRPr lang="zh-CN" altLang="en-US"/>
          </a:p>
        </p:txBody>
      </p:sp>
      <p:pic>
        <p:nvPicPr>
          <p:cNvPr id="10" name="图片 9">
            <a:extLst>
              <a:ext uri="{FF2B5EF4-FFF2-40B4-BE49-F238E27FC236}">
                <a16:creationId xmlns:a16="http://schemas.microsoft.com/office/drawing/2014/main" id="{8E57D5CE-06C6-BAF2-17E3-42D79CD03821}"/>
              </a:ext>
            </a:extLst>
          </p:cNvPr>
          <p:cNvPicPr>
            <a:picLocks noChangeAspect="1"/>
          </p:cNvPicPr>
          <p:nvPr/>
        </p:nvPicPr>
        <p:blipFill>
          <a:blip r:embed="rId2"/>
          <a:stretch>
            <a:fillRect/>
          </a:stretch>
        </p:blipFill>
        <p:spPr>
          <a:xfrm>
            <a:off x="1585133" y="1910838"/>
            <a:ext cx="8315325" cy="3409950"/>
          </a:xfrm>
          <a:prstGeom prst="rect">
            <a:avLst/>
          </a:prstGeom>
        </p:spPr>
      </p:pic>
    </p:spTree>
    <p:extLst>
      <p:ext uri="{BB962C8B-B14F-4D97-AF65-F5344CB8AC3E}">
        <p14:creationId xmlns:p14="http://schemas.microsoft.com/office/powerpoint/2010/main" val="2808062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3" name="内容占位符 2"/>
          <p:cNvSpPr>
            <a:spLocks noGrp="1"/>
          </p:cNvSpPr>
          <p:nvPr>
            <p:ph idx="1"/>
          </p:nvPr>
        </p:nvSpPr>
        <p:spPr/>
        <p:txBody>
          <a:bodyPr/>
          <a:lstStyle/>
          <a:p>
            <a:r>
              <a:rPr lang="zh-CN" altLang="en-US" dirty="0"/>
              <a:t>② 事务流</a:t>
            </a:r>
            <a:endParaRPr lang="en-US" altLang="zh-CN" dirty="0"/>
          </a:p>
          <a:p>
            <a:r>
              <a:rPr lang="zh-CN" altLang="en-US" dirty="0"/>
              <a:t>       系统根据状态或者处理将业务进行分类处理的数据流。</a:t>
            </a:r>
            <a:endParaRPr lang="en-US" altLang="zh-CN" dirty="0"/>
          </a:p>
          <a:p>
            <a:endParaRPr lang="en-US" altLang="zh-CN" dirty="0"/>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46</a:t>
            </a:fld>
            <a:endParaRPr lang="zh-CN" altLang="en-US"/>
          </a:p>
        </p:txBody>
      </p:sp>
      <p:sp>
        <p:nvSpPr>
          <p:cNvPr id="8" name="文本框 7">
            <a:extLst>
              <a:ext uri="{FF2B5EF4-FFF2-40B4-BE49-F238E27FC236}">
                <a16:creationId xmlns:a16="http://schemas.microsoft.com/office/drawing/2014/main" id="{9AB8BE66-ACCF-DCAE-90A7-784478F9BD91}"/>
              </a:ext>
            </a:extLst>
          </p:cNvPr>
          <p:cNvSpPr txBox="1"/>
          <p:nvPr/>
        </p:nvSpPr>
        <p:spPr>
          <a:xfrm>
            <a:off x="6096000" y="3335422"/>
            <a:ext cx="538193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400" dirty="0">
                <a:latin typeface="腾讯体 W3" panose="020C04030202040F0204" pitchFamily="34" charset="-122"/>
                <a:ea typeface="腾讯体 W3" panose="020C04030202040F0204" pitchFamily="34" charset="-122"/>
              </a:rPr>
              <a:t>事务流由至少一条输入路径、一个事务处理中心和若干条活动通路组成</a:t>
            </a:r>
            <a:r>
              <a:rPr lang="zh-CN" altLang="en-US" sz="2400" dirty="0">
                <a:latin typeface="腾讯体 W3" panose="020C04030202040F0204" pitchFamily="34" charset="-122"/>
                <a:ea typeface="腾讯体 W3" panose="020C04030202040F0204" pitchFamily="34" charset="-122"/>
              </a:rPr>
              <a:t>。</a:t>
            </a:r>
          </a:p>
        </p:txBody>
      </p:sp>
      <p:pic>
        <p:nvPicPr>
          <p:cNvPr id="10" name="图片 9">
            <a:extLst>
              <a:ext uri="{FF2B5EF4-FFF2-40B4-BE49-F238E27FC236}">
                <a16:creationId xmlns:a16="http://schemas.microsoft.com/office/drawing/2014/main" id="{C18FD3E4-8445-2456-7A67-0E4FBD1D1F84}"/>
              </a:ext>
            </a:extLst>
          </p:cNvPr>
          <p:cNvPicPr>
            <a:picLocks noChangeAspect="1"/>
          </p:cNvPicPr>
          <p:nvPr/>
        </p:nvPicPr>
        <p:blipFill>
          <a:blip r:embed="rId2"/>
          <a:stretch>
            <a:fillRect/>
          </a:stretch>
        </p:blipFill>
        <p:spPr>
          <a:xfrm>
            <a:off x="1881197" y="2535263"/>
            <a:ext cx="3609975" cy="3262313"/>
          </a:xfrm>
          <a:prstGeom prst="rect">
            <a:avLst/>
          </a:prstGeom>
        </p:spPr>
      </p:pic>
    </p:spTree>
    <p:extLst>
      <p:ext uri="{BB962C8B-B14F-4D97-AF65-F5344CB8AC3E}">
        <p14:creationId xmlns:p14="http://schemas.microsoft.com/office/powerpoint/2010/main" val="2615766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系统结构设计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47</a:t>
            </a:fld>
            <a:endParaRPr lang="zh-CN" altLang="en-US"/>
          </a:p>
        </p:txBody>
      </p:sp>
      <p:pic>
        <p:nvPicPr>
          <p:cNvPr id="14" name="内容占位符 13">
            <a:extLst>
              <a:ext uri="{FF2B5EF4-FFF2-40B4-BE49-F238E27FC236}">
                <a16:creationId xmlns:a16="http://schemas.microsoft.com/office/drawing/2014/main" id="{03E4BA14-51F2-F79F-5645-69902BF38FC3}"/>
              </a:ext>
            </a:extLst>
          </p:cNvPr>
          <p:cNvPicPr>
            <a:picLocks noGrp="1" noChangeAspect="1"/>
          </p:cNvPicPr>
          <p:nvPr>
            <p:ph idx="1"/>
          </p:nvPr>
        </p:nvPicPr>
        <p:blipFill>
          <a:blip r:embed="rId2"/>
          <a:stretch>
            <a:fillRect/>
          </a:stretch>
        </p:blipFill>
        <p:spPr>
          <a:xfrm>
            <a:off x="2740550" y="931038"/>
            <a:ext cx="7037632" cy="5338645"/>
          </a:xfrm>
        </p:spPr>
      </p:pic>
    </p:spTree>
    <p:extLst>
      <p:ext uri="{BB962C8B-B14F-4D97-AF65-F5344CB8AC3E}">
        <p14:creationId xmlns:p14="http://schemas.microsoft.com/office/powerpoint/2010/main" val="146469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dirty="0"/>
              <a:t>软件系统中的数据</a:t>
            </a:r>
          </a:p>
          <a:p>
            <a:pPr>
              <a:buFont typeface="Wingdings" panose="05000000000000000000" pitchFamily="2" charset="2"/>
              <a:buChar char="Ø"/>
            </a:pPr>
            <a:r>
              <a:rPr lang="zh-CN" altLang="en-US" dirty="0"/>
              <a:t>模块之间交换的数据</a:t>
            </a:r>
          </a:p>
          <a:p>
            <a:pPr>
              <a:buFont typeface="Wingdings" panose="05000000000000000000" pitchFamily="2" charset="2"/>
              <a:buChar char="Ø"/>
            </a:pPr>
            <a:r>
              <a:rPr lang="zh-CN" altLang="en-US" dirty="0"/>
              <a:t>系统处理过程中需要的数据</a:t>
            </a:r>
          </a:p>
          <a:p>
            <a:pPr>
              <a:buFont typeface="Wingdings" panose="05000000000000000000" pitchFamily="2" charset="2"/>
              <a:buChar char="Ø"/>
            </a:pPr>
            <a:r>
              <a:rPr lang="zh-CN" altLang="en-US" dirty="0"/>
              <a:t>系统存储的数据</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48</a:t>
            </a:fld>
            <a:endParaRPr lang="zh-CN" altLang="en-US"/>
          </a:p>
        </p:txBody>
      </p:sp>
    </p:spTree>
    <p:extLst>
      <p:ext uri="{BB962C8B-B14F-4D97-AF65-F5344CB8AC3E}">
        <p14:creationId xmlns:p14="http://schemas.microsoft.com/office/powerpoint/2010/main" val="1369241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49</a:t>
            </a:fld>
            <a:endParaRPr lang="zh-CN" altLang="en-US"/>
          </a:p>
        </p:txBody>
      </p:sp>
      <p:sp>
        <p:nvSpPr>
          <p:cNvPr id="9" name="内容占位符 8">
            <a:extLst>
              <a:ext uri="{FF2B5EF4-FFF2-40B4-BE49-F238E27FC236}">
                <a16:creationId xmlns:a16="http://schemas.microsoft.com/office/drawing/2014/main" id="{DEC88A09-567D-EC36-708F-C2BD75987DC8}"/>
              </a:ext>
            </a:extLst>
          </p:cNvPr>
          <p:cNvSpPr>
            <a:spLocks noGrp="1"/>
          </p:cNvSpPr>
          <p:nvPr>
            <p:ph idx="1"/>
          </p:nvPr>
        </p:nvSpPr>
        <p:spPr/>
        <p:txBody>
          <a:bodyPr/>
          <a:lstStyle/>
          <a:p>
            <a:r>
              <a:rPr lang="zh-CN" altLang="en-US" dirty="0"/>
              <a:t>（</a:t>
            </a:r>
            <a:r>
              <a:rPr lang="en-US" altLang="zh-CN" dirty="0"/>
              <a:t>1</a:t>
            </a:r>
            <a:r>
              <a:rPr lang="zh-CN" altLang="en-US" dirty="0"/>
              <a:t>）数据元素设计</a:t>
            </a:r>
            <a:endParaRPr lang="en-US" altLang="zh-CN" dirty="0"/>
          </a:p>
          <a:p>
            <a:pPr marL="0" indent="0">
              <a:buNone/>
            </a:pPr>
            <a:r>
              <a:rPr lang="en-US" altLang="zh-CN" dirty="0"/>
              <a:t>        </a:t>
            </a:r>
            <a:endParaRPr lang="zh-CN" altLang="en-US" dirty="0"/>
          </a:p>
        </p:txBody>
      </p:sp>
      <p:graphicFrame>
        <p:nvGraphicFramePr>
          <p:cNvPr id="3" name="图示 2">
            <a:extLst>
              <a:ext uri="{FF2B5EF4-FFF2-40B4-BE49-F238E27FC236}">
                <a16:creationId xmlns:a16="http://schemas.microsoft.com/office/drawing/2014/main" id="{1EC29EC2-B9EB-A1D1-B24D-A086E14EBD69}"/>
              </a:ext>
            </a:extLst>
          </p:cNvPr>
          <p:cNvGraphicFramePr/>
          <p:nvPr>
            <p:extLst>
              <p:ext uri="{D42A27DB-BD31-4B8C-83A1-F6EECF244321}">
                <p14:modId xmlns:p14="http://schemas.microsoft.com/office/powerpoint/2010/main" val="3739702675"/>
              </p:ext>
            </p:extLst>
          </p:nvPr>
        </p:nvGraphicFramePr>
        <p:xfrm>
          <a:off x="2618817" y="1260441"/>
          <a:ext cx="6708877" cy="401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52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结构化程序设计语言中的模块</a:t>
            </a:r>
            <a:endParaRPr lang="en-US" altLang="zh-CN" dirty="0"/>
          </a:p>
          <a:p>
            <a:endParaRPr lang="en-US" altLang="zh-CN" dirty="0"/>
          </a:p>
          <a:p>
            <a:endParaRPr lang="en-US" altLang="zh-CN" dirty="0"/>
          </a:p>
          <a:p>
            <a:endParaRPr lang="en-US" altLang="zh-CN" dirty="0"/>
          </a:p>
          <a:p>
            <a:r>
              <a:rPr lang="zh-CN" altLang="zh-CN" dirty="0">
                <a:solidFill>
                  <a:schemeClr val="tx1"/>
                </a:solidFill>
              </a:rPr>
              <a:t>软件设计</a:t>
            </a:r>
            <a:r>
              <a:rPr lang="zh-CN" altLang="zh-CN" dirty="0"/>
              <a:t>人员可以将需求分析中定义的</a:t>
            </a:r>
            <a:r>
              <a:rPr lang="zh-CN" altLang="zh-CN" dirty="0">
                <a:solidFill>
                  <a:srgbClr val="FF0000"/>
                </a:solidFill>
              </a:rPr>
              <a:t>处理</a:t>
            </a:r>
            <a:r>
              <a:rPr lang="zh-CN" altLang="zh-CN" dirty="0"/>
              <a:t>映射为函数或者宏定义。</a:t>
            </a:r>
            <a:endParaRPr lang="en-US" altLang="zh-CN" dirty="0"/>
          </a:p>
          <a:p>
            <a:endParaRPr lang="en-US" altLang="zh-CN" dirty="0"/>
          </a:p>
          <a:p>
            <a:r>
              <a:rPr lang="zh-CN" altLang="zh-CN" b="1" dirty="0"/>
              <a:t>模块独立性</a:t>
            </a:r>
            <a:r>
              <a:rPr lang="zh-CN" altLang="en-US" b="1" dirty="0"/>
              <a:t>评价指标</a:t>
            </a:r>
            <a:r>
              <a:rPr lang="zh-CN" altLang="en-US" dirty="0"/>
              <a:t>：</a:t>
            </a:r>
            <a:r>
              <a:rPr lang="zh-CN" altLang="zh-CN" dirty="0"/>
              <a:t>内聚</a:t>
            </a:r>
            <a:r>
              <a:rPr lang="zh-CN" altLang="en-US" dirty="0"/>
              <a:t>、</a:t>
            </a:r>
            <a:r>
              <a:rPr lang="zh-CN" altLang="zh-CN" dirty="0"/>
              <a:t>耦合</a:t>
            </a:r>
            <a:endParaRPr lang="en-US" altLang="zh-CN" dirty="0"/>
          </a:p>
          <a:p>
            <a:r>
              <a:rPr lang="zh-CN" altLang="en-US" b="1" dirty="0"/>
              <a:t>设计目标</a:t>
            </a:r>
            <a:r>
              <a:rPr lang="zh-CN" altLang="en-US" dirty="0"/>
              <a:t>：高内聚，低耦合</a:t>
            </a:r>
            <a:endParaRPr lang="zh-CN"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graphicFrame>
        <p:nvGraphicFramePr>
          <p:cNvPr id="9" name="图示 8">
            <a:extLst>
              <a:ext uri="{FF2B5EF4-FFF2-40B4-BE49-F238E27FC236}">
                <a16:creationId xmlns:a16="http://schemas.microsoft.com/office/drawing/2014/main" id="{BB9A4FBE-E449-429F-A278-C3910912E678}"/>
              </a:ext>
            </a:extLst>
          </p:cNvPr>
          <p:cNvGraphicFramePr/>
          <p:nvPr>
            <p:extLst>
              <p:ext uri="{D42A27DB-BD31-4B8C-83A1-F6EECF244321}">
                <p14:modId xmlns:p14="http://schemas.microsoft.com/office/powerpoint/2010/main" val="2785483140"/>
              </p:ext>
            </p:extLst>
          </p:nvPr>
        </p:nvGraphicFramePr>
        <p:xfrm>
          <a:off x="3293242" y="1765738"/>
          <a:ext cx="3832772" cy="889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836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zh-CN" dirty="0"/>
              <a:t>固定聚合类型的成分由确定数目的成分按照特定结构组成</a:t>
            </a:r>
            <a:r>
              <a:rPr lang="zh-CN" altLang="en-US" dirty="0"/>
              <a:t>；</a:t>
            </a:r>
            <a:endParaRPr lang="en-US" altLang="zh-CN" dirty="0"/>
          </a:p>
          <a:p>
            <a:r>
              <a:rPr lang="zh-CN" altLang="zh-CN" dirty="0"/>
              <a:t>可变聚合类型的成分构成不确定</a:t>
            </a:r>
            <a:r>
              <a:rPr lang="zh-CN" altLang="en-US" dirty="0"/>
              <a:t>。</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50</a:t>
            </a:fld>
            <a:endParaRPr lang="zh-CN" altLang="en-US"/>
          </a:p>
        </p:txBody>
      </p:sp>
      <p:sp>
        <p:nvSpPr>
          <p:cNvPr id="7" name="矩形 6">
            <a:extLst>
              <a:ext uri="{FF2B5EF4-FFF2-40B4-BE49-F238E27FC236}">
                <a16:creationId xmlns:a16="http://schemas.microsoft.com/office/drawing/2014/main" id="{56E75953-D93C-4C58-D1D6-6B357CF81B6D}"/>
              </a:ext>
            </a:extLst>
          </p:cNvPr>
          <p:cNvSpPr/>
          <p:nvPr/>
        </p:nvSpPr>
        <p:spPr>
          <a:xfrm>
            <a:off x="1985092" y="2653427"/>
            <a:ext cx="2186856" cy="2712270"/>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8" name="矩形 7">
            <a:extLst>
              <a:ext uri="{FF2B5EF4-FFF2-40B4-BE49-F238E27FC236}">
                <a16:creationId xmlns:a16="http://schemas.microsoft.com/office/drawing/2014/main" id="{1F7119E0-22E2-9F1A-A888-D70C957BA57B}"/>
              </a:ext>
            </a:extLst>
          </p:cNvPr>
          <p:cNvSpPr/>
          <p:nvPr/>
        </p:nvSpPr>
        <p:spPr>
          <a:xfrm>
            <a:off x="2048993" y="2688175"/>
            <a:ext cx="2059054" cy="411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8DCC2E43-F80C-B6F2-22EF-07B02AD1FEC4}"/>
              </a:ext>
            </a:extLst>
          </p:cNvPr>
          <p:cNvSpPr/>
          <p:nvPr/>
        </p:nvSpPr>
        <p:spPr>
          <a:xfrm>
            <a:off x="2048993" y="3151667"/>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F1B79FDA-B9F6-27E7-6282-BAB35A740015}"/>
              </a:ext>
            </a:extLst>
          </p:cNvPr>
          <p:cNvSpPr/>
          <p:nvPr/>
        </p:nvSpPr>
        <p:spPr>
          <a:xfrm>
            <a:off x="2048993" y="3609449"/>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019C9945-3169-B272-7A3D-4B4C95BB5EF6}"/>
              </a:ext>
            </a:extLst>
          </p:cNvPr>
          <p:cNvSpPr/>
          <p:nvPr/>
        </p:nvSpPr>
        <p:spPr>
          <a:xfrm>
            <a:off x="2048993" y="4189517"/>
            <a:ext cx="2059054" cy="411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err="1">
                <a:latin typeface="腾讯体 W3" panose="020C04030202040F0204" pitchFamily="34" charset="-122"/>
                <a:ea typeface="腾讯体 W3" panose="020C04030202040F0204" pitchFamily="34" charset="-122"/>
              </a:rPr>
              <a:t>i</a:t>
            </a:r>
            <a:endParaRPr lang="zh-CN" altLang="en-US"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14524EEC-DDF4-44F8-CCD3-4E4126A98E65}"/>
              </a:ext>
            </a:extLst>
          </p:cNvPr>
          <p:cNvSpPr/>
          <p:nvPr/>
        </p:nvSpPr>
        <p:spPr>
          <a:xfrm>
            <a:off x="2048993" y="4793251"/>
            <a:ext cx="2059054" cy="4118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cxnSp>
        <p:nvCxnSpPr>
          <p:cNvPr id="13" name="直接连接符 12">
            <a:extLst>
              <a:ext uri="{FF2B5EF4-FFF2-40B4-BE49-F238E27FC236}">
                <a16:creationId xmlns:a16="http://schemas.microsoft.com/office/drawing/2014/main" id="{FDDA0F7E-B55C-CDFD-F2E5-23CF8EF79F84}"/>
              </a:ext>
            </a:extLst>
          </p:cNvPr>
          <p:cNvCxnSpPr>
            <a:cxnSpLocks/>
          </p:cNvCxnSpPr>
          <p:nvPr/>
        </p:nvCxnSpPr>
        <p:spPr>
          <a:xfrm>
            <a:off x="2529489" y="4088566"/>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DCE1CF-CCAD-35AD-E4D4-18C5B68E59D1}"/>
              </a:ext>
            </a:extLst>
          </p:cNvPr>
          <p:cNvCxnSpPr>
            <a:cxnSpLocks/>
          </p:cNvCxnSpPr>
          <p:nvPr/>
        </p:nvCxnSpPr>
        <p:spPr>
          <a:xfrm>
            <a:off x="2529489" y="4697289"/>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5622B3B-22F9-6624-973C-D41A7D01ABAE}"/>
              </a:ext>
            </a:extLst>
          </p:cNvPr>
          <p:cNvSpPr/>
          <p:nvPr/>
        </p:nvSpPr>
        <p:spPr>
          <a:xfrm>
            <a:off x="7479959" y="2653427"/>
            <a:ext cx="2186856" cy="2712270"/>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6" name="矩形 15">
            <a:extLst>
              <a:ext uri="{FF2B5EF4-FFF2-40B4-BE49-F238E27FC236}">
                <a16:creationId xmlns:a16="http://schemas.microsoft.com/office/drawing/2014/main" id="{4DE1E84F-7B90-6053-7AD0-DFB940DC817F}"/>
              </a:ext>
            </a:extLst>
          </p:cNvPr>
          <p:cNvSpPr/>
          <p:nvPr/>
        </p:nvSpPr>
        <p:spPr>
          <a:xfrm>
            <a:off x="7543860" y="2688175"/>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7" name="矩形 16">
            <a:extLst>
              <a:ext uri="{FF2B5EF4-FFF2-40B4-BE49-F238E27FC236}">
                <a16:creationId xmlns:a16="http://schemas.microsoft.com/office/drawing/2014/main" id="{A43EB37D-E738-B8BA-C25D-D18096DA12CB}"/>
              </a:ext>
            </a:extLst>
          </p:cNvPr>
          <p:cNvSpPr/>
          <p:nvPr/>
        </p:nvSpPr>
        <p:spPr>
          <a:xfrm>
            <a:off x="7543860" y="3151667"/>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10581102-2357-5404-6713-0B7066FA0E1E}"/>
              </a:ext>
            </a:extLst>
          </p:cNvPr>
          <p:cNvSpPr/>
          <p:nvPr/>
        </p:nvSpPr>
        <p:spPr>
          <a:xfrm>
            <a:off x="7543860" y="3609449"/>
            <a:ext cx="2059054" cy="411811"/>
          </a:xfrm>
          <a:prstGeom prst="rect">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9" name="矩形 18">
            <a:extLst>
              <a:ext uri="{FF2B5EF4-FFF2-40B4-BE49-F238E27FC236}">
                <a16:creationId xmlns:a16="http://schemas.microsoft.com/office/drawing/2014/main" id="{E23B5D34-592F-8C95-4D56-4B223B0CEEE6}"/>
              </a:ext>
            </a:extLst>
          </p:cNvPr>
          <p:cNvSpPr/>
          <p:nvPr/>
        </p:nvSpPr>
        <p:spPr>
          <a:xfrm>
            <a:off x="7543860" y="4189517"/>
            <a:ext cx="2059054" cy="1096958"/>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FF0000"/>
                </a:solidFill>
                <a:latin typeface="腾讯体 W3" panose="020C04030202040F0204" pitchFamily="34" charset="-122"/>
                <a:ea typeface="腾讯体 W3" panose="020C04030202040F0204" pitchFamily="34" charset="-122"/>
              </a:rPr>
              <a:t>可变内容</a:t>
            </a:r>
          </a:p>
        </p:txBody>
      </p:sp>
      <p:cxnSp>
        <p:nvCxnSpPr>
          <p:cNvPr id="20" name="直接连接符 19">
            <a:extLst>
              <a:ext uri="{FF2B5EF4-FFF2-40B4-BE49-F238E27FC236}">
                <a16:creationId xmlns:a16="http://schemas.microsoft.com/office/drawing/2014/main" id="{65B78ABE-4E49-6886-F151-276BA823EC6D}"/>
              </a:ext>
            </a:extLst>
          </p:cNvPr>
          <p:cNvCxnSpPr>
            <a:cxnSpLocks/>
          </p:cNvCxnSpPr>
          <p:nvPr/>
        </p:nvCxnSpPr>
        <p:spPr>
          <a:xfrm>
            <a:off x="8024356" y="4088566"/>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026617F-78DB-FB7D-8084-7A6181FBE80A}"/>
              </a:ext>
            </a:extLst>
          </p:cNvPr>
          <p:cNvSpPr txBox="1"/>
          <p:nvPr/>
        </p:nvSpPr>
        <p:spPr>
          <a:xfrm>
            <a:off x="2183607" y="5626043"/>
            <a:ext cx="162136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固定聚合类型</a:t>
            </a:r>
            <a:endParaRPr lang="zh-CN" altLang="en-US" dirty="0">
              <a:latin typeface="腾讯体 W3" panose="020C04030202040F0204" pitchFamily="34" charset="-122"/>
              <a:ea typeface="腾讯体 W3" panose="020C04030202040F0204" pitchFamily="34" charset="-122"/>
            </a:endParaRPr>
          </a:p>
        </p:txBody>
      </p:sp>
      <p:sp>
        <p:nvSpPr>
          <p:cNvPr id="22" name="文本框 21">
            <a:extLst>
              <a:ext uri="{FF2B5EF4-FFF2-40B4-BE49-F238E27FC236}">
                <a16:creationId xmlns:a16="http://schemas.microsoft.com/office/drawing/2014/main" id="{C51DDA29-CE72-263F-7006-6E873B261D34}"/>
              </a:ext>
            </a:extLst>
          </p:cNvPr>
          <p:cNvSpPr txBox="1"/>
          <p:nvPr/>
        </p:nvSpPr>
        <p:spPr>
          <a:xfrm>
            <a:off x="7814803" y="5714493"/>
            <a:ext cx="174836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可变聚合类型</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912144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zh-CN" dirty="0"/>
              <a:t>固定聚合类型</a:t>
            </a:r>
            <a:r>
              <a:rPr lang="zh-CN" altLang="en-US" dirty="0"/>
              <a:t>映射关系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51</a:t>
            </a:fld>
            <a:endParaRPr lang="zh-CN" altLang="en-US"/>
          </a:p>
        </p:txBody>
      </p:sp>
      <p:sp>
        <p:nvSpPr>
          <p:cNvPr id="7" name="矩形 6">
            <a:extLst>
              <a:ext uri="{FF2B5EF4-FFF2-40B4-BE49-F238E27FC236}">
                <a16:creationId xmlns:a16="http://schemas.microsoft.com/office/drawing/2014/main" id="{BBD40A90-8C03-909A-6F74-52251E06C074}"/>
              </a:ext>
            </a:extLst>
          </p:cNvPr>
          <p:cNvSpPr/>
          <p:nvPr/>
        </p:nvSpPr>
        <p:spPr>
          <a:xfrm>
            <a:off x="1488437" y="2360525"/>
            <a:ext cx="2186856" cy="2712270"/>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8" name="矩形 7">
            <a:extLst>
              <a:ext uri="{FF2B5EF4-FFF2-40B4-BE49-F238E27FC236}">
                <a16:creationId xmlns:a16="http://schemas.microsoft.com/office/drawing/2014/main" id="{B089E0A1-F5AD-7114-EE90-6CF8EF789C8E}"/>
              </a:ext>
            </a:extLst>
          </p:cNvPr>
          <p:cNvSpPr/>
          <p:nvPr/>
        </p:nvSpPr>
        <p:spPr>
          <a:xfrm>
            <a:off x="1552338" y="2395273"/>
            <a:ext cx="2059054" cy="411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39F0CFCF-B4AF-4201-51F7-48D7A8306745}"/>
              </a:ext>
            </a:extLst>
          </p:cNvPr>
          <p:cNvSpPr/>
          <p:nvPr/>
        </p:nvSpPr>
        <p:spPr>
          <a:xfrm>
            <a:off x="1552338" y="2858765"/>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C7C92544-8306-3E4C-5A18-D2132FC2D3DD}"/>
              </a:ext>
            </a:extLst>
          </p:cNvPr>
          <p:cNvSpPr/>
          <p:nvPr/>
        </p:nvSpPr>
        <p:spPr>
          <a:xfrm>
            <a:off x="1552338" y="3316547"/>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03398E89-B758-B430-0CAE-9E4A07916E38}"/>
              </a:ext>
            </a:extLst>
          </p:cNvPr>
          <p:cNvSpPr/>
          <p:nvPr/>
        </p:nvSpPr>
        <p:spPr>
          <a:xfrm>
            <a:off x="1552338" y="3896615"/>
            <a:ext cx="2059054" cy="411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err="1">
                <a:latin typeface="腾讯体 W3" panose="020C04030202040F0204" pitchFamily="34" charset="-122"/>
                <a:ea typeface="腾讯体 W3" panose="020C04030202040F0204" pitchFamily="34" charset="-122"/>
              </a:rPr>
              <a:t>i</a:t>
            </a:r>
            <a:endParaRPr lang="zh-CN" altLang="en-US"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A926F10D-7955-3D89-C0BC-28D1AE4D09C0}"/>
              </a:ext>
            </a:extLst>
          </p:cNvPr>
          <p:cNvSpPr/>
          <p:nvPr/>
        </p:nvSpPr>
        <p:spPr>
          <a:xfrm>
            <a:off x="1552338" y="4500349"/>
            <a:ext cx="2059054" cy="4118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cxnSp>
        <p:nvCxnSpPr>
          <p:cNvPr id="13" name="直接连接符 12">
            <a:extLst>
              <a:ext uri="{FF2B5EF4-FFF2-40B4-BE49-F238E27FC236}">
                <a16:creationId xmlns:a16="http://schemas.microsoft.com/office/drawing/2014/main" id="{4D1771C3-0851-67B9-6158-CB35E7C53661}"/>
              </a:ext>
            </a:extLst>
          </p:cNvPr>
          <p:cNvCxnSpPr>
            <a:cxnSpLocks/>
          </p:cNvCxnSpPr>
          <p:nvPr/>
        </p:nvCxnSpPr>
        <p:spPr>
          <a:xfrm>
            <a:off x="2032834" y="3795664"/>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E3E232-89AE-4E48-A6F3-BCDC3F32A75B}"/>
              </a:ext>
            </a:extLst>
          </p:cNvPr>
          <p:cNvCxnSpPr>
            <a:cxnSpLocks/>
          </p:cNvCxnSpPr>
          <p:nvPr/>
        </p:nvCxnSpPr>
        <p:spPr>
          <a:xfrm>
            <a:off x="2032834" y="4404387"/>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8C15F17-3A43-57D8-69B3-8EF74C61BE40}"/>
              </a:ext>
            </a:extLst>
          </p:cNvPr>
          <p:cNvSpPr txBox="1"/>
          <p:nvPr/>
        </p:nvSpPr>
        <p:spPr>
          <a:xfrm>
            <a:off x="1899765" y="5256432"/>
            <a:ext cx="1706034"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目标数据元素</a:t>
            </a:r>
          </a:p>
        </p:txBody>
      </p:sp>
      <p:sp>
        <p:nvSpPr>
          <p:cNvPr id="16" name="文本框 15">
            <a:extLst>
              <a:ext uri="{FF2B5EF4-FFF2-40B4-BE49-F238E27FC236}">
                <a16:creationId xmlns:a16="http://schemas.microsoft.com/office/drawing/2014/main" id="{06DA07CE-7CEA-0117-94CE-F3C9CC8DA27B}"/>
              </a:ext>
            </a:extLst>
          </p:cNvPr>
          <p:cNvSpPr txBox="1"/>
          <p:nvPr/>
        </p:nvSpPr>
        <p:spPr>
          <a:xfrm>
            <a:off x="4350509" y="2231846"/>
            <a:ext cx="1739900"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非组合项</a:t>
            </a:r>
            <a:endParaRPr lang="zh-CN" altLang="en-US" dirty="0">
              <a:latin typeface="腾讯体 W3" panose="020C04030202040F0204" pitchFamily="34" charset="-122"/>
              <a:ea typeface="腾讯体 W3" panose="020C04030202040F0204" pitchFamily="34" charset="-122"/>
            </a:endParaRPr>
          </a:p>
        </p:txBody>
      </p:sp>
      <p:sp>
        <p:nvSpPr>
          <p:cNvPr id="17" name="文本框 16">
            <a:extLst>
              <a:ext uri="{FF2B5EF4-FFF2-40B4-BE49-F238E27FC236}">
                <a16:creationId xmlns:a16="http://schemas.microsoft.com/office/drawing/2014/main" id="{5213C0B7-C53B-54E2-3F1C-4C18BF6C57B9}"/>
              </a:ext>
            </a:extLst>
          </p:cNvPr>
          <p:cNvSpPr txBox="1"/>
          <p:nvPr/>
        </p:nvSpPr>
        <p:spPr>
          <a:xfrm>
            <a:off x="5888595" y="2395273"/>
            <a:ext cx="227609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对应的数据</a:t>
            </a:r>
            <a:r>
              <a:rPr lang="zh-CN" altLang="zh-CN" dirty="0">
                <a:latin typeface="腾讯体 W3" panose="020C04030202040F0204" pitchFamily="34" charset="-122"/>
                <a:ea typeface="腾讯体 W3" panose="020C04030202040F0204" pitchFamily="34" charset="-122"/>
              </a:rPr>
              <a:t>原子类型</a:t>
            </a:r>
            <a:endParaRPr lang="zh-CN" altLang="en-US" dirty="0">
              <a:latin typeface="腾讯体 W3" panose="020C04030202040F0204" pitchFamily="34" charset="-122"/>
              <a:ea typeface="腾讯体 W3" panose="020C04030202040F0204" pitchFamily="34" charset="-122"/>
            </a:endParaRPr>
          </a:p>
        </p:txBody>
      </p:sp>
      <p:cxnSp>
        <p:nvCxnSpPr>
          <p:cNvPr id="18" name="直接箭头连接符 17">
            <a:extLst>
              <a:ext uri="{FF2B5EF4-FFF2-40B4-BE49-F238E27FC236}">
                <a16:creationId xmlns:a16="http://schemas.microsoft.com/office/drawing/2014/main" id="{1C96AC38-449B-FCEC-6959-2143E7B71A8D}"/>
              </a:ext>
            </a:extLst>
          </p:cNvPr>
          <p:cNvCxnSpPr>
            <a:cxnSpLocks/>
          </p:cNvCxnSpPr>
          <p:nvPr/>
        </p:nvCxnSpPr>
        <p:spPr>
          <a:xfrm>
            <a:off x="3611392" y="2579939"/>
            <a:ext cx="22772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91B097D-415C-1567-7526-D039BB3DF35A}"/>
              </a:ext>
            </a:extLst>
          </p:cNvPr>
          <p:cNvCxnSpPr/>
          <p:nvPr/>
        </p:nvCxnSpPr>
        <p:spPr>
          <a:xfrm>
            <a:off x="3569059" y="3521727"/>
            <a:ext cx="4326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0B53E74-A898-FF78-CBF5-2EEC561DAAD6}"/>
              </a:ext>
            </a:extLst>
          </p:cNvPr>
          <p:cNvSpPr txBox="1"/>
          <p:nvPr/>
        </p:nvSpPr>
        <p:spPr>
          <a:xfrm>
            <a:off x="5037563" y="3192050"/>
            <a:ext cx="1181100"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组合项</a:t>
            </a:r>
            <a:endParaRPr lang="zh-CN" altLang="en-US" dirty="0">
              <a:latin typeface="腾讯体 W3" panose="020C04030202040F0204" pitchFamily="34" charset="-122"/>
              <a:ea typeface="腾讯体 W3" panose="020C04030202040F0204" pitchFamily="34" charset="-122"/>
            </a:endParaRPr>
          </a:p>
        </p:txBody>
      </p:sp>
      <p:sp>
        <p:nvSpPr>
          <p:cNvPr id="21" name="矩形 20">
            <a:extLst>
              <a:ext uri="{FF2B5EF4-FFF2-40B4-BE49-F238E27FC236}">
                <a16:creationId xmlns:a16="http://schemas.microsoft.com/office/drawing/2014/main" id="{AE09840D-2AEC-24D0-41A5-D1E9C5FB9722}"/>
              </a:ext>
            </a:extLst>
          </p:cNvPr>
          <p:cNvSpPr/>
          <p:nvPr/>
        </p:nvSpPr>
        <p:spPr>
          <a:xfrm>
            <a:off x="8164692" y="2858764"/>
            <a:ext cx="2186856" cy="1702036"/>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2" name="矩形 21">
            <a:extLst>
              <a:ext uri="{FF2B5EF4-FFF2-40B4-BE49-F238E27FC236}">
                <a16:creationId xmlns:a16="http://schemas.microsoft.com/office/drawing/2014/main" id="{FFECA623-9380-4AD1-9A17-3E3A2BFBF2B8}"/>
              </a:ext>
            </a:extLst>
          </p:cNvPr>
          <p:cNvSpPr/>
          <p:nvPr/>
        </p:nvSpPr>
        <p:spPr>
          <a:xfrm>
            <a:off x="8228593" y="2893513"/>
            <a:ext cx="2059054" cy="411811"/>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子属性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3E0B104D-4690-4BCA-B792-E9B866ADD6B5}"/>
              </a:ext>
            </a:extLst>
          </p:cNvPr>
          <p:cNvSpPr/>
          <p:nvPr/>
        </p:nvSpPr>
        <p:spPr>
          <a:xfrm>
            <a:off x="8228593" y="3357005"/>
            <a:ext cx="2059054" cy="411811"/>
          </a:xfrm>
          <a:prstGeom prst="rect">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子属性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24" name="矩形 23">
            <a:extLst>
              <a:ext uri="{FF2B5EF4-FFF2-40B4-BE49-F238E27FC236}">
                <a16:creationId xmlns:a16="http://schemas.microsoft.com/office/drawing/2014/main" id="{948A0A67-7C35-78E2-A240-04C06B53B74A}"/>
              </a:ext>
            </a:extLst>
          </p:cNvPr>
          <p:cNvSpPr/>
          <p:nvPr/>
        </p:nvSpPr>
        <p:spPr>
          <a:xfrm>
            <a:off x="8228593" y="4021431"/>
            <a:ext cx="2059054" cy="411811"/>
          </a:xfrm>
          <a:prstGeom prst="rect">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子属性</a:t>
            </a:r>
            <a:r>
              <a:rPr lang="en-US" altLang="zh-CN" dirty="0">
                <a:latin typeface="腾讯体 W3" panose="020C04030202040F0204" pitchFamily="34" charset="-122"/>
                <a:ea typeface="腾讯体 W3" panose="020C04030202040F0204" pitchFamily="34" charset="-122"/>
              </a:rPr>
              <a:t>k</a:t>
            </a:r>
            <a:endParaRPr lang="zh-CN" altLang="en-US" dirty="0">
              <a:latin typeface="腾讯体 W3" panose="020C04030202040F0204" pitchFamily="34" charset="-122"/>
              <a:ea typeface="腾讯体 W3" panose="020C04030202040F0204" pitchFamily="34" charset="-122"/>
            </a:endParaRPr>
          </a:p>
        </p:txBody>
      </p:sp>
      <p:cxnSp>
        <p:nvCxnSpPr>
          <p:cNvPr id="25" name="直接连接符 24">
            <a:extLst>
              <a:ext uri="{FF2B5EF4-FFF2-40B4-BE49-F238E27FC236}">
                <a16:creationId xmlns:a16="http://schemas.microsoft.com/office/drawing/2014/main" id="{9FB1F72C-740E-E95C-C371-4B65F346A937}"/>
              </a:ext>
            </a:extLst>
          </p:cNvPr>
          <p:cNvCxnSpPr>
            <a:cxnSpLocks/>
          </p:cNvCxnSpPr>
          <p:nvPr/>
        </p:nvCxnSpPr>
        <p:spPr>
          <a:xfrm>
            <a:off x="8709087" y="3910951"/>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F50A8F4-A054-BCAC-7BC5-365FAE37D78C}"/>
              </a:ext>
            </a:extLst>
          </p:cNvPr>
          <p:cNvSpPr txBox="1"/>
          <p:nvPr/>
        </p:nvSpPr>
        <p:spPr>
          <a:xfrm>
            <a:off x="8709087" y="4654605"/>
            <a:ext cx="1578560"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子数据项</a:t>
            </a:r>
            <a:r>
              <a:rPr lang="zh-CN" altLang="en-US" dirty="0">
                <a:latin typeface="腾讯体 W3" panose="020C04030202040F0204" pitchFamily="34" charset="-122"/>
                <a:ea typeface="腾讯体 W3" panose="020C04030202040F0204" pitchFamily="34" charset="-122"/>
              </a:rPr>
              <a:t>元素</a:t>
            </a:r>
          </a:p>
        </p:txBody>
      </p:sp>
    </p:spTree>
    <p:extLst>
      <p:ext uri="{BB962C8B-B14F-4D97-AF65-F5344CB8AC3E}">
        <p14:creationId xmlns:p14="http://schemas.microsoft.com/office/powerpoint/2010/main" val="2444195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dirty="0"/>
              <a:t>可变聚合类型映射关系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52</a:t>
            </a:fld>
            <a:endParaRPr lang="zh-CN" altLang="en-US"/>
          </a:p>
        </p:txBody>
      </p:sp>
      <p:sp>
        <p:nvSpPr>
          <p:cNvPr id="7" name="矩形 6">
            <a:extLst>
              <a:ext uri="{FF2B5EF4-FFF2-40B4-BE49-F238E27FC236}">
                <a16:creationId xmlns:a16="http://schemas.microsoft.com/office/drawing/2014/main" id="{2006A76B-F320-327C-C651-9C8A2368663B}"/>
              </a:ext>
            </a:extLst>
          </p:cNvPr>
          <p:cNvSpPr/>
          <p:nvPr/>
        </p:nvSpPr>
        <p:spPr>
          <a:xfrm>
            <a:off x="834939" y="2098998"/>
            <a:ext cx="2186856" cy="2712270"/>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8" name="矩形 7">
            <a:extLst>
              <a:ext uri="{FF2B5EF4-FFF2-40B4-BE49-F238E27FC236}">
                <a16:creationId xmlns:a16="http://schemas.microsoft.com/office/drawing/2014/main" id="{36F2E4D7-56F0-F2E6-478D-4CD1BF99937E}"/>
              </a:ext>
            </a:extLst>
          </p:cNvPr>
          <p:cNvSpPr/>
          <p:nvPr/>
        </p:nvSpPr>
        <p:spPr>
          <a:xfrm>
            <a:off x="898840" y="2133746"/>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1A7EC480-B184-9B44-1202-0BEAE4BA748E}"/>
              </a:ext>
            </a:extLst>
          </p:cNvPr>
          <p:cNvSpPr/>
          <p:nvPr/>
        </p:nvSpPr>
        <p:spPr>
          <a:xfrm>
            <a:off x="898840" y="2597238"/>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B87777E4-2D52-24C5-B384-5A2002E9D584}"/>
              </a:ext>
            </a:extLst>
          </p:cNvPr>
          <p:cNvSpPr/>
          <p:nvPr/>
        </p:nvSpPr>
        <p:spPr>
          <a:xfrm>
            <a:off x="898840" y="3055020"/>
            <a:ext cx="2059054" cy="411811"/>
          </a:xfrm>
          <a:prstGeom prst="rect">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AA82E644-944B-F589-D2CD-65584AE0B42F}"/>
              </a:ext>
            </a:extLst>
          </p:cNvPr>
          <p:cNvSpPr/>
          <p:nvPr/>
        </p:nvSpPr>
        <p:spPr>
          <a:xfrm>
            <a:off x="898840" y="3635088"/>
            <a:ext cx="2059054" cy="1096958"/>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FF0000"/>
                </a:solidFill>
                <a:latin typeface="腾讯体 W3" panose="020C04030202040F0204" pitchFamily="34" charset="-122"/>
                <a:ea typeface="腾讯体 W3" panose="020C04030202040F0204" pitchFamily="34" charset="-122"/>
              </a:rPr>
              <a:t>可变内容</a:t>
            </a:r>
          </a:p>
        </p:txBody>
      </p:sp>
      <p:cxnSp>
        <p:nvCxnSpPr>
          <p:cNvPr id="12" name="直接连接符 11">
            <a:extLst>
              <a:ext uri="{FF2B5EF4-FFF2-40B4-BE49-F238E27FC236}">
                <a16:creationId xmlns:a16="http://schemas.microsoft.com/office/drawing/2014/main" id="{C75455A6-81FD-DE68-8089-F2688932458E}"/>
              </a:ext>
            </a:extLst>
          </p:cNvPr>
          <p:cNvCxnSpPr>
            <a:cxnSpLocks/>
          </p:cNvCxnSpPr>
          <p:nvPr/>
        </p:nvCxnSpPr>
        <p:spPr>
          <a:xfrm>
            <a:off x="1379336" y="3534137"/>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53DC57D-6DFF-08B9-8D2A-C30704EC524F}"/>
              </a:ext>
            </a:extLst>
          </p:cNvPr>
          <p:cNvSpPr/>
          <p:nvPr/>
        </p:nvSpPr>
        <p:spPr>
          <a:xfrm>
            <a:off x="5002572" y="1960884"/>
            <a:ext cx="2186856" cy="3124998"/>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4" name="矩形 13">
            <a:extLst>
              <a:ext uri="{FF2B5EF4-FFF2-40B4-BE49-F238E27FC236}">
                <a16:creationId xmlns:a16="http://schemas.microsoft.com/office/drawing/2014/main" id="{094F88A2-85E4-5F23-A3D0-5DE64307EB53}"/>
              </a:ext>
            </a:extLst>
          </p:cNvPr>
          <p:cNvSpPr/>
          <p:nvPr/>
        </p:nvSpPr>
        <p:spPr>
          <a:xfrm>
            <a:off x="5066473" y="1995632"/>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5" name="矩形 14">
            <a:extLst>
              <a:ext uri="{FF2B5EF4-FFF2-40B4-BE49-F238E27FC236}">
                <a16:creationId xmlns:a16="http://schemas.microsoft.com/office/drawing/2014/main" id="{7E38F4C4-B1C2-9E67-FA40-7BA464BCBC1D}"/>
              </a:ext>
            </a:extLst>
          </p:cNvPr>
          <p:cNvSpPr/>
          <p:nvPr/>
        </p:nvSpPr>
        <p:spPr>
          <a:xfrm>
            <a:off x="5066473" y="2459124"/>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6" name="矩形 15">
            <a:extLst>
              <a:ext uri="{FF2B5EF4-FFF2-40B4-BE49-F238E27FC236}">
                <a16:creationId xmlns:a16="http://schemas.microsoft.com/office/drawing/2014/main" id="{0F84606C-1669-AC3A-9B3B-46DC36470273}"/>
              </a:ext>
            </a:extLst>
          </p:cNvPr>
          <p:cNvSpPr/>
          <p:nvPr/>
        </p:nvSpPr>
        <p:spPr>
          <a:xfrm>
            <a:off x="5066473" y="2916906"/>
            <a:ext cx="2059054" cy="411811"/>
          </a:xfrm>
          <a:prstGeom prst="rect">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7" name="矩形 16">
            <a:extLst>
              <a:ext uri="{FF2B5EF4-FFF2-40B4-BE49-F238E27FC236}">
                <a16:creationId xmlns:a16="http://schemas.microsoft.com/office/drawing/2014/main" id="{3DEAE26D-2291-49A7-3095-8524E6138317}"/>
              </a:ext>
            </a:extLst>
          </p:cNvPr>
          <p:cNvSpPr/>
          <p:nvPr/>
        </p:nvSpPr>
        <p:spPr>
          <a:xfrm>
            <a:off x="5066473" y="3920307"/>
            <a:ext cx="2059054" cy="1096958"/>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FF0000"/>
                </a:solidFill>
                <a:latin typeface="腾讯体 W3" panose="020C04030202040F0204" pitchFamily="34" charset="-122"/>
                <a:ea typeface="腾讯体 W3" panose="020C04030202040F0204" pitchFamily="34" charset="-122"/>
              </a:rPr>
              <a:t>可变内容</a:t>
            </a:r>
          </a:p>
        </p:txBody>
      </p:sp>
      <p:cxnSp>
        <p:nvCxnSpPr>
          <p:cNvPr id="18" name="直接连接符 17">
            <a:extLst>
              <a:ext uri="{FF2B5EF4-FFF2-40B4-BE49-F238E27FC236}">
                <a16:creationId xmlns:a16="http://schemas.microsoft.com/office/drawing/2014/main" id="{F4D40994-1266-D180-DBC8-1DEBF3B1F8EA}"/>
              </a:ext>
            </a:extLst>
          </p:cNvPr>
          <p:cNvCxnSpPr>
            <a:cxnSpLocks/>
          </p:cNvCxnSpPr>
          <p:nvPr/>
        </p:nvCxnSpPr>
        <p:spPr>
          <a:xfrm>
            <a:off x="5546969" y="3396023"/>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FB7E5317-74A7-512E-DAC1-95792A980B4A}"/>
              </a:ext>
            </a:extLst>
          </p:cNvPr>
          <p:cNvSpPr/>
          <p:nvPr/>
        </p:nvSpPr>
        <p:spPr>
          <a:xfrm>
            <a:off x="5066473" y="3452260"/>
            <a:ext cx="2059054" cy="411811"/>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可变信息控制内容</a:t>
            </a:r>
          </a:p>
        </p:txBody>
      </p:sp>
      <p:sp>
        <p:nvSpPr>
          <p:cNvPr id="20" name="箭头: 右 19">
            <a:extLst>
              <a:ext uri="{FF2B5EF4-FFF2-40B4-BE49-F238E27FC236}">
                <a16:creationId xmlns:a16="http://schemas.microsoft.com/office/drawing/2014/main" id="{E16216AD-207B-2F3E-E552-AC0D94EC0040}"/>
              </a:ext>
            </a:extLst>
          </p:cNvPr>
          <p:cNvSpPr/>
          <p:nvPr/>
        </p:nvSpPr>
        <p:spPr>
          <a:xfrm>
            <a:off x="3269009" y="3053250"/>
            <a:ext cx="1253067" cy="592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1" name="矩形 20">
            <a:extLst>
              <a:ext uri="{FF2B5EF4-FFF2-40B4-BE49-F238E27FC236}">
                <a16:creationId xmlns:a16="http://schemas.microsoft.com/office/drawing/2014/main" id="{650AD31A-C1E4-170F-B022-ADD3CEDE6DA6}"/>
              </a:ext>
            </a:extLst>
          </p:cNvPr>
          <p:cNvSpPr/>
          <p:nvPr/>
        </p:nvSpPr>
        <p:spPr>
          <a:xfrm>
            <a:off x="9170205" y="1836201"/>
            <a:ext cx="2186856" cy="3809927"/>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2" name="矩形 21">
            <a:extLst>
              <a:ext uri="{FF2B5EF4-FFF2-40B4-BE49-F238E27FC236}">
                <a16:creationId xmlns:a16="http://schemas.microsoft.com/office/drawing/2014/main" id="{87D6B24B-55AE-674B-3654-A6822E2E9901}"/>
              </a:ext>
            </a:extLst>
          </p:cNvPr>
          <p:cNvSpPr/>
          <p:nvPr/>
        </p:nvSpPr>
        <p:spPr>
          <a:xfrm>
            <a:off x="9234106" y="1870950"/>
            <a:ext cx="2059054" cy="411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601AD398-55D1-ACB7-A531-57377E064F10}"/>
              </a:ext>
            </a:extLst>
          </p:cNvPr>
          <p:cNvSpPr/>
          <p:nvPr/>
        </p:nvSpPr>
        <p:spPr>
          <a:xfrm>
            <a:off x="9234106" y="2334442"/>
            <a:ext cx="2059054" cy="4118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24" name="矩形 23">
            <a:extLst>
              <a:ext uri="{FF2B5EF4-FFF2-40B4-BE49-F238E27FC236}">
                <a16:creationId xmlns:a16="http://schemas.microsoft.com/office/drawing/2014/main" id="{5D947F34-450A-FFEF-35E6-598F7AD2D094}"/>
              </a:ext>
            </a:extLst>
          </p:cNvPr>
          <p:cNvSpPr/>
          <p:nvPr/>
        </p:nvSpPr>
        <p:spPr>
          <a:xfrm>
            <a:off x="9234106" y="2792224"/>
            <a:ext cx="2059054" cy="411811"/>
          </a:xfrm>
          <a:prstGeom prst="rect">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属性</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AB18B18B-08AE-1B82-B1D1-226C2890F749}"/>
              </a:ext>
            </a:extLst>
          </p:cNvPr>
          <p:cNvSpPr/>
          <p:nvPr/>
        </p:nvSpPr>
        <p:spPr>
          <a:xfrm>
            <a:off x="9249261" y="4365586"/>
            <a:ext cx="2059054" cy="1096958"/>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FF0000"/>
                </a:solidFill>
                <a:latin typeface="腾讯体 W3" panose="020C04030202040F0204" pitchFamily="34" charset="-122"/>
                <a:ea typeface="腾讯体 W3" panose="020C04030202040F0204" pitchFamily="34" charset="-122"/>
              </a:rPr>
              <a:t>可变内容</a:t>
            </a:r>
          </a:p>
        </p:txBody>
      </p:sp>
      <p:cxnSp>
        <p:nvCxnSpPr>
          <p:cNvPr id="26" name="直接连接符 25">
            <a:extLst>
              <a:ext uri="{FF2B5EF4-FFF2-40B4-BE49-F238E27FC236}">
                <a16:creationId xmlns:a16="http://schemas.microsoft.com/office/drawing/2014/main" id="{8F0A75BB-A0AC-C1B6-8BF9-9E87D5756218}"/>
              </a:ext>
            </a:extLst>
          </p:cNvPr>
          <p:cNvCxnSpPr>
            <a:cxnSpLocks/>
          </p:cNvCxnSpPr>
          <p:nvPr/>
        </p:nvCxnSpPr>
        <p:spPr>
          <a:xfrm>
            <a:off x="9714602" y="3271341"/>
            <a:ext cx="1098063"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E3F29FB-F1D2-3B7B-0BAE-BA1E449EB518}"/>
              </a:ext>
            </a:extLst>
          </p:cNvPr>
          <p:cNvSpPr/>
          <p:nvPr/>
        </p:nvSpPr>
        <p:spPr>
          <a:xfrm>
            <a:off x="9234106" y="3327578"/>
            <a:ext cx="2059054" cy="411811"/>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可变信息控制内容</a:t>
            </a:r>
          </a:p>
        </p:txBody>
      </p:sp>
      <p:sp>
        <p:nvSpPr>
          <p:cNvPr id="28" name="矩形 27">
            <a:extLst>
              <a:ext uri="{FF2B5EF4-FFF2-40B4-BE49-F238E27FC236}">
                <a16:creationId xmlns:a16="http://schemas.microsoft.com/office/drawing/2014/main" id="{51FEC763-9C7F-A269-2B88-842BACEDE0AE}"/>
              </a:ext>
            </a:extLst>
          </p:cNvPr>
          <p:cNvSpPr/>
          <p:nvPr/>
        </p:nvSpPr>
        <p:spPr>
          <a:xfrm>
            <a:off x="9249261" y="3851018"/>
            <a:ext cx="2059054" cy="411811"/>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可变内容起始指示</a:t>
            </a:r>
          </a:p>
        </p:txBody>
      </p:sp>
      <p:sp>
        <p:nvSpPr>
          <p:cNvPr id="29" name="箭头: 右 28">
            <a:extLst>
              <a:ext uri="{FF2B5EF4-FFF2-40B4-BE49-F238E27FC236}">
                <a16:creationId xmlns:a16="http://schemas.microsoft.com/office/drawing/2014/main" id="{570E59CE-44DB-F71E-A0B8-8BFFBFE60D26}"/>
              </a:ext>
            </a:extLst>
          </p:cNvPr>
          <p:cNvSpPr/>
          <p:nvPr/>
        </p:nvSpPr>
        <p:spPr>
          <a:xfrm>
            <a:off x="7600436" y="3170497"/>
            <a:ext cx="1253067" cy="592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31380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）数据结构设计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53</a:t>
            </a:fld>
            <a:endParaRPr lang="zh-CN" altLang="en-US"/>
          </a:p>
        </p:txBody>
      </p:sp>
      <p:sp>
        <p:nvSpPr>
          <p:cNvPr id="7" name="矩形 6">
            <a:extLst>
              <a:ext uri="{FF2B5EF4-FFF2-40B4-BE49-F238E27FC236}">
                <a16:creationId xmlns:a16="http://schemas.microsoft.com/office/drawing/2014/main" id="{C51D98F5-E041-542C-1A2E-CB343BD06F19}"/>
              </a:ext>
            </a:extLst>
          </p:cNvPr>
          <p:cNvSpPr/>
          <p:nvPr/>
        </p:nvSpPr>
        <p:spPr>
          <a:xfrm>
            <a:off x="703841" y="1529512"/>
            <a:ext cx="3132667" cy="381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009C5E78-BAB0-5887-28D4-BAB1EB3E3AAE}"/>
              </a:ext>
            </a:extLst>
          </p:cNvPr>
          <p:cNvSpPr txBox="1"/>
          <p:nvPr/>
        </p:nvSpPr>
        <p:spPr>
          <a:xfrm>
            <a:off x="1693904" y="5437387"/>
            <a:ext cx="118956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数据模型</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B2280C64-B489-21F7-9807-96D0E58E1395}"/>
              </a:ext>
            </a:extLst>
          </p:cNvPr>
          <p:cNvSpPr/>
          <p:nvPr/>
        </p:nvSpPr>
        <p:spPr>
          <a:xfrm>
            <a:off x="1042506" y="1876645"/>
            <a:ext cx="2565400" cy="846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zh-CN" dirty="0">
                <a:latin typeface="腾讯体 W3" panose="020C04030202040F0204" pitchFamily="34" charset="-122"/>
                <a:ea typeface="腾讯体 W3" panose="020C04030202040F0204" pitchFamily="34" charset="-122"/>
              </a:rPr>
              <a:t>数据的结构</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4C27E1D0-D7C3-784D-A03B-176C7A71182D}"/>
              </a:ext>
            </a:extLst>
          </p:cNvPr>
          <p:cNvSpPr/>
          <p:nvPr/>
        </p:nvSpPr>
        <p:spPr>
          <a:xfrm>
            <a:off x="1042506" y="4176084"/>
            <a:ext cx="2565400" cy="8466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数据项的组成</a:t>
            </a:r>
          </a:p>
        </p:txBody>
      </p:sp>
      <p:sp>
        <p:nvSpPr>
          <p:cNvPr id="11" name="矩形 10">
            <a:extLst>
              <a:ext uri="{FF2B5EF4-FFF2-40B4-BE49-F238E27FC236}">
                <a16:creationId xmlns:a16="http://schemas.microsoft.com/office/drawing/2014/main" id="{EEFB2EE6-A386-B741-4727-E4DC2E935D65}"/>
              </a:ext>
            </a:extLst>
          </p:cNvPr>
          <p:cNvSpPr/>
          <p:nvPr/>
        </p:nvSpPr>
        <p:spPr>
          <a:xfrm>
            <a:off x="1042506" y="3026365"/>
            <a:ext cx="2565400" cy="8466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数据之间的关系</a:t>
            </a:r>
          </a:p>
        </p:txBody>
      </p:sp>
      <p:sp>
        <p:nvSpPr>
          <p:cNvPr id="12" name="箭头: 右 11">
            <a:extLst>
              <a:ext uri="{FF2B5EF4-FFF2-40B4-BE49-F238E27FC236}">
                <a16:creationId xmlns:a16="http://schemas.microsoft.com/office/drawing/2014/main" id="{71D8D9BE-C896-9153-BB0C-C83118555661}"/>
              </a:ext>
            </a:extLst>
          </p:cNvPr>
          <p:cNvSpPr/>
          <p:nvPr/>
        </p:nvSpPr>
        <p:spPr>
          <a:xfrm>
            <a:off x="5089572" y="2934978"/>
            <a:ext cx="1210734" cy="677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A10B326B-D14E-603B-5A45-2C8D5D31D249}"/>
              </a:ext>
            </a:extLst>
          </p:cNvPr>
          <p:cNvSpPr txBox="1"/>
          <p:nvPr/>
        </p:nvSpPr>
        <p:spPr>
          <a:xfrm>
            <a:off x="8481968" y="5715953"/>
            <a:ext cx="1706034"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目标数据结构</a:t>
            </a:r>
          </a:p>
        </p:txBody>
      </p:sp>
      <p:sp>
        <p:nvSpPr>
          <p:cNvPr id="14" name="Oval 8">
            <a:extLst>
              <a:ext uri="{FF2B5EF4-FFF2-40B4-BE49-F238E27FC236}">
                <a16:creationId xmlns:a16="http://schemas.microsoft.com/office/drawing/2014/main" id="{BCE05E82-6520-A022-E06E-0A816C932278}"/>
              </a:ext>
            </a:extLst>
          </p:cNvPr>
          <p:cNvSpPr>
            <a:spLocks noChangeArrowheads="1"/>
          </p:cNvSpPr>
          <p:nvPr/>
        </p:nvSpPr>
        <p:spPr bwMode="auto">
          <a:xfrm>
            <a:off x="7604800" y="1324079"/>
            <a:ext cx="457200" cy="457200"/>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5" name="Text Box 9">
            <a:extLst>
              <a:ext uri="{FF2B5EF4-FFF2-40B4-BE49-F238E27FC236}">
                <a16:creationId xmlns:a16="http://schemas.microsoft.com/office/drawing/2014/main" id="{6D29A959-CB7A-C6C0-E039-C4F4443B4B70}"/>
              </a:ext>
            </a:extLst>
          </p:cNvPr>
          <p:cNvSpPr txBox="1">
            <a:spLocks noChangeArrowheads="1"/>
          </p:cNvSpPr>
          <p:nvPr/>
        </p:nvSpPr>
        <p:spPr bwMode="auto">
          <a:xfrm>
            <a:off x="7681000" y="1370116"/>
            <a:ext cx="2904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1</a:t>
            </a:r>
            <a:endParaRPr lang="zh-CN" altLang="en-US" sz="2000">
              <a:latin typeface="腾讯体 W3" panose="020C04030202040F0204" pitchFamily="34" charset="-122"/>
              <a:ea typeface="腾讯体 W3" panose="020C04030202040F0204" pitchFamily="34" charset="-122"/>
            </a:endParaRPr>
          </a:p>
        </p:txBody>
      </p:sp>
      <p:grpSp>
        <p:nvGrpSpPr>
          <p:cNvPr id="16" name="Group 27">
            <a:extLst>
              <a:ext uri="{FF2B5EF4-FFF2-40B4-BE49-F238E27FC236}">
                <a16:creationId xmlns:a16="http://schemas.microsoft.com/office/drawing/2014/main" id="{B5B0C641-1B3E-39E8-B71F-0E055CEA95C9}"/>
              </a:ext>
            </a:extLst>
          </p:cNvPr>
          <p:cNvGrpSpPr>
            <a:grpSpLocks/>
          </p:cNvGrpSpPr>
          <p:nvPr/>
        </p:nvGrpSpPr>
        <p:grpSpPr bwMode="auto">
          <a:xfrm>
            <a:off x="9281200" y="1324079"/>
            <a:ext cx="457200" cy="457200"/>
            <a:chOff x="0" y="0"/>
            <a:chExt cx="288" cy="288"/>
          </a:xfrm>
        </p:grpSpPr>
        <p:sp>
          <p:nvSpPr>
            <p:cNvPr id="17" name="Oval 10">
              <a:extLst>
                <a:ext uri="{FF2B5EF4-FFF2-40B4-BE49-F238E27FC236}">
                  <a16:creationId xmlns:a16="http://schemas.microsoft.com/office/drawing/2014/main" id="{3692B082-E837-EA94-B7C1-BCA86418FD73}"/>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8" name="Text Box 14">
              <a:extLst>
                <a:ext uri="{FF2B5EF4-FFF2-40B4-BE49-F238E27FC236}">
                  <a16:creationId xmlns:a16="http://schemas.microsoft.com/office/drawing/2014/main" id="{A23BA244-5ACB-850D-E803-16647581BC7F}"/>
                </a:ext>
              </a:extLst>
            </p:cNvPr>
            <p:cNvSpPr txBox="1">
              <a:spLocks noChangeArrowheads="1"/>
            </p:cNvSpPr>
            <p:nvPr/>
          </p:nvSpPr>
          <p:spPr bwMode="auto">
            <a:xfrm>
              <a:off x="48" y="2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2</a:t>
              </a:r>
              <a:endParaRPr lang="zh-CN" altLang="en-US" sz="2000">
                <a:latin typeface="腾讯体 W3" panose="020C04030202040F0204" pitchFamily="34" charset="-122"/>
                <a:ea typeface="腾讯体 W3" panose="020C04030202040F0204" pitchFamily="34" charset="-122"/>
              </a:endParaRPr>
            </a:p>
          </p:txBody>
        </p:sp>
      </p:grpSp>
      <p:grpSp>
        <p:nvGrpSpPr>
          <p:cNvPr id="19" name="Group 30">
            <a:extLst>
              <a:ext uri="{FF2B5EF4-FFF2-40B4-BE49-F238E27FC236}">
                <a16:creationId xmlns:a16="http://schemas.microsoft.com/office/drawing/2014/main" id="{63D1A69F-BE3C-2F88-F8CD-665295E18FBC}"/>
              </a:ext>
            </a:extLst>
          </p:cNvPr>
          <p:cNvGrpSpPr>
            <a:grpSpLocks/>
          </p:cNvGrpSpPr>
          <p:nvPr/>
        </p:nvGrpSpPr>
        <p:grpSpPr bwMode="auto">
          <a:xfrm>
            <a:off x="9890800" y="1474891"/>
            <a:ext cx="485775" cy="457200"/>
            <a:chOff x="0" y="0"/>
            <a:chExt cx="306" cy="288"/>
          </a:xfrm>
        </p:grpSpPr>
        <p:sp>
          <p:nvSpPr>
            <p:cNvPr id="20" name="Oval 11">
              <a:extLst>
                <a:ext uri="{FF2B5EF4-FFF2-40B4-BE49-F238E27FC236}">
                  <a16:creationId xmlns:a16="http://schemas.microsoft.com/office/drawing/2014/main" id="{665591AD-A789-8A68-AC4F-9DDBAF8427DF}"/>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21" name="Text Box 15">
              <a:extLst>
                <a:ext uri="{FF2B5EF4-FFF2-40B4-BE49-F238E27FC236}">
                  <a16:creationId xmlns:a16="http://schemas.microsoft.com/office/drawing/2014/main" id="{13C174E1-5526-E8AD-65B5-DB76CF4235AD}"/>
                </a:ext>
              </a:extLst>
            </p:cNvPr>
            <p:cNvSpPr txBox="1">
              <a:spLocks noChangeArrowheads="1"/>
            </p:cNvSpPr>
            <p:nvPr/>
          </p:nvSpPr>
          <p:spPr bwMode="auto">
            <a:xfrm>
              <a:off x="66" y="1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5</a:t>
              </a:r>
              <a:endParaRPr lang="zh-CN" altLang="en-US" sz="2000">
                <a:latin typeface="腾讯体 W3" panose="020C04030202040F0204" pitchFamily="34" charset="-122"/>
                <a:ea typeface="腾讯体 W3" panose="020C04030202040F0204" pitchFamily="34" charset="-122"/>
              </a:endParaRPr>
            </a:p>
          </p:txBody>
        </p:sp>
      </p:grpSp>
      <p:grpSp>
        <p:nvGrpSpPr>
          <p:cNvPr id="22" name="Group 33">
            <a:extLst>
              <a:ext uri="{FF2B5EF4-FFF2-40B4-BE49-F238E27FC236}">
                <a16:creationId xmlns:a16="http://schemas.microsoft.com/office/drawing/2014/main" id="{1D95B288-5F3F-2B2B-67EF-211FC7C12A58}"/>
              </a:ext>
            </a:extLst>
          </p:cNvPr>
          <p:cNvGrpSpPr>
            <a:grpSpLocks/>
          </p:cNvGrpSpPr>
          <p:nvPr/>
        </p:nvGrpSpPr>
        <p:grpSpPr bwMode="auto">
          <a:xfrm>
            <a:off x="8138200" y="1474891"/>
            <a:ext cx="457200" cy="457200"/>
            <a:chOff x="0" y="0"/>
            <a:chExt cx="288" cy="288"/>
          </a:xfrm>
        </p:grpSpPr>
        <p:sp>
          <p:nvSpPr>
            <p:cNvPr id="23" name="Oval 12">
              <a:extLst>
                <a:ext uri="{FF2B5EF4-FFF2-40B4-BE49-F238E27FC236}">
                  <a16:creationId xmlns:a16="http://schemas.microsoft.com/office/drawing/2014/main" id="{681ABBEF-B0D1-6058-BE7D-E82496E3C688}"/>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24" name="Text Box 16">
              <a:extLst>
                <a:ext uri="{FF2B5EF4-FFF2-40B4-BE49-F238E27FC236}">
                  <a16:creationId xmlns:a16="http://schemas.microsoft.com/office/drawing/2014/main" id="{0F3BF39E-2A31-B82D-DBE4-6994620B6AFD}"/>
                </a:ext>
              </a:extLst>
            </p:cNvPr>
            <p:cNvSpPr txBox="1">
              <a:spLocks noChangeArrowheads="1"/>
            </p:cNvSpPr>
            <p:nvPr/>
          </p:nvSpPr>
          <p:spPr bwMode="auto">
            <a:xfrm>
              <a:off x="48" y="30"/>
              <a:ext cx="2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4</a:t>
              </a:r>
              <a:endParaRPr lang="zh-CN" altLang="en-US" sz="2000">
                <a:latin typeface="腾讯体 W3" panose="020C04030202040F0204" pitchFamily="34" charset="-122"/>
                <a:ea typeface="腾讯体 W3" panose="020C04030202040F0204" pitchFamily="34" charset="-122"/>
              </a:endParaRPr>
            </a:p>
          </p:txBody>
        </p:sp>
      </p:grpSp>
      <p:grpSp>
        <p:nvGrpSpPr>
          <p:cNvPr id="25" name="Group 36">
            <a:extLst>
              <a:ext uri="{FF2B5EF4-FFF2-40B4-BE49-F238E27FC236}">
                <a16:creationId xmlns:a16="http://schemas.microsoft.com/office/drawing/2014/main" id="{1420C68E-0F0E-60CE-2D09-A90E5B553D00}"/>
              </a:ext>
            </a:extLst>
          </p:cNvPr>
          <p:cNvGrpSpPr>
            <a:grpSpLocks/>
          </p:cNvGrpSpPr>
          <p:nvPr/>
        </p:nvGrpSpPr>
        <p:grpSpPr bwMode="auto">
          <a:xfrm>
            <a:off x="8671600" y="1170091"/>
            <a:ext cx="457200" cy="457200"/>
            <a:chOff x="0" y="0"/>
            <a:chExt cx="288" cy="288"/>
          </a:xfrm>
        </p:grpSpPr>
        <p:sp>
          <p:nvSpPr>
            <p:cNvPr id="26" name="Oval 13">
              <a:extLst>
                <a:ext uri="{FF2B5EF4-FFF2-40B4-BE49-F238E27FC236}">
                  <a16:creationId xmlns:a16="http://schemas.microsoft.com/office/drawing/2014/main" id="{19D5E15B-98F8-020B-C252-A7475D894860}"/>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27" name="Text Box 17">
              <a:extLst>
                <a:ext uri="{FF2B5EF4-FFF2-40B4-BE49-F238E27FC236}">
                  <a16:creationId xmlns:a16="http://schemas.microsoft.com/office/drawing/2014/main" id="{A26649A2-6854-3CAC-3DA5-6D9FA406CF36}"/>
                </a:ext>
              </a:extLst>
            </p:cNvPr>
            <p:cNvSpPr txBox="1">
              <a:spLocks noChangeArrowheads="1"/>
            </p:cNvSpPr>
            <p:nvPr/>
          </p:nvSpPr>
          <p:spPr bwMode="auto">
            <a:xfrm>
              <a:off x="48" y="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3</a:t>
              </a:r>
              <a:endParaRPr lang="zh-CN" altLang="en-US" sz="2000">
                <a:latin typeface="腾讯体 W3" panose="020C04030202040F0204" pitchFamily="34" charset="-122"/>
                <a:ea typeface="腾讯体 W3" panose="020C04030202040F0204" pitchFamily="34" charset="-122"/>
              </a:endParaRPr>
            </a:p>
          </p:txBody>
        </p:sp>
      </p:grpSp>
      <p:grpSp>
        <p:nvGrpSpPr>
          <p:cNvPr id="28" name="Group 39">
            <a:extLst>
              <a:ext uri="{FF2B5EF4-FFF2-40B4-BE49-F238E27FC236}">
                <a16:creationId xmlns:a16="http://schemas.microsoft.com/office/drawing/2014/main" id="{08D495FF-D346-6675-6249-D2B01DDF9FB5}"/>
              </a:ext>
            </a:extLst>
          </p:cNvPr>
          <p:cNvGrpSpPr>
            <a:grpSpLocks/>
          </p:cNvGrpSpPr>
          <p:nvPr/>
        </p:nvGrpSpPr>
        <p:grpSpPr bwMode="auto">
          <a:xfrm>
            <a:off x="8062000" y="941491"/>
            <a:ext cx="457200" cy="457200"/>
            <a:chOff x="0" y="0"/>
            <a:chExt cx="288" cy="288"/>
          </a:xfrm>
        </p:grpSpPr>
        <p:sp>
          <p:nvSpPr>
            <p:cNvPr id="29" name="Oval 92">
              <a:extLst>
                <a:ext uri="{FF2B5EF4-FFF2-40B4-BE49-F238E27FC236}">
                  <a16:creationId xmlns:a16="http://schemas.microsoft.com/office/drawing/2014/main" id="{D27C7275-5556-61F4-D44B-9F45D7273478}"/>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0" name="Text Box 93">
              <a:extLst>
                <a:ext uri="{FF2B5EF4-FFF2-40B4-BE49-F238E27FC236}">
                  <a16:creationId xmlns:a16="http://schemas.microsoft.com/office/drawing/2014/main" id="{EB26A4BC-F62E-309F-C4B0-E4413D696227}"/>
                </a:ext>
              </a:extLst>
            </p:cNvPr>
            <p:cNvSpPr txBox="1">
              <a:spLocks noChangeArrowheads="1"/>
            </p:cNvSpPr>
            <p:nvPr/>
          </p:nvSpPr>
          <p:spPr bwMode="auto">
            <a:xfrm>
              <a:off x="48" y="30"/>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rgbClr val="FFFF99"/>
                  </a:solidFill>
                  <a:latin typeface="腾讯体 W3" panose="020C04030202040F0204" pitchFamily="34" charset="-122"/>
                  <a:ea typeface="腾讯体 W3" panose="020C04030202040F0204" pitchFamily="34" charset="-122"/>
                </a:rPr>
                <a:t>6</a:t>
              </a:r>
              <a:endParaRPr lang="zh-CN" altLang="en-US" sz="2000">
                <a:latin typeface="腾讯体 W3" panose="020C04030202040F0204" pitchFamily="34" charset="-122"/>
                <a:ea typeface="腾讯体 W3" panose="020C04030202040F0204" pitchFamily="34" charset="-122"/>
              </a:endParaRPr>
            </a:p>
          </p:txBody>
        </p:sp>
      </p:grpSp>
      <p:grpSp>
        <p:nvGrpSpPr>
          <p:cNvPr id="31" name="Group 42">
            <a:extLst>
              <a:ext uri="{FF2B5EF4-FFF2-40B4-BE49-F238E27FC236}">
                <a16:creationId xmlns:a16="http://schemas.microsoft.com/office/drawing/2014/main" id="{6F83F6FC-7C96-14CC-C48E-7889F27DE967}"/>
              </a:ext>
            </a:extLst>
          </p:cNvPr>
          <p:cNvGrpSpPr>
            <a:grpSpLocks/>
          </p:cNvGrpSpPr>
          <p:nvPr/>
        </p:nvGrpSpPr>
        <p:grpSpPr bwMode="auto">
          <a:xfrm>
            <a:off x="7156331" y="2231699"/>
            <a:ext cx="4738688" cy="458788"/>
            <a:chOff x="0" y="0"/>
            <a:chExt cx="3129" cy="289"/>
          </a:xfrm>
        </p:grpSpPr>
        <p:sp>
          <p:nvSpPr>
            <p:cNvPr id="32" name="Oval 20">
              <a:extLst>
                <a:ext uri="{FF2B5EF4-FFF2-40B4-BE49-F238E27FC236}">
                  <a16:creationId xmlns:a16="http://schemas.microsoft.com/office/drawing/2014/main" id="{3D1F5B76-00D7-3366-3D98-E15FD69D920E}"/>
                </a:ext>
              </a:extLst>
            </p:cNvPr>
            <p:cNvSpPr>
              <a:spLocks noChangeArrowheads="1"/>
            </p:cNvSpPr>
            <p:nvPr/>
          </p:nvSpPr>
          <p:spPr bwMode="auto">
            <a:xfrm>
              <a:off x="0" y="20"/>
              <a:ext cx="288"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3" name="Oval 21">
              <a:extLst>
                <a:ext uri="{FF2B5EF4-FFF2-40B4-BE49-F238E27FC236}">
                  <a16:creationId xmlns:a16="http://schemas.microsoft.com/office/drawing/2014/main" id="{99B1C255-780C-7147-F904-EC55D865EFB3}"/>
                </a:ext>
              </a:extLst>
            </p:cNvPr>
            <p:cNvSpPr>
              <a:spLocks noChangeArrowheads="1"/>
            </p:cNvSpPr>
            <p:nvPr/>
          </p:nvSpPr>
          <p:spPr bwMode="auto">
            <a:xfrm>
              <a:off x="574" y="14"/>
              <a:ext cx="287"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4" name="Line 22">
              <a:extLst>
                <a:ext uri="{FF2B5EF4-FFF2-40B4-BE49-F238E27FC236}">
                  <a16:creationId xmlns:a16="http://schemas.microsoft.com/office/drawing/2014/main" id="{6C21B933-B87D-9ABB-2E5A-0450C0D70D8D}"/>
                </a:ext>
              </a:extLst>
            </p:cNvPr>
            <p:cNvSpPr>
              <a:spLocks noChangeShapeType="1"/>
            </p:cNvSpPr>
            <p:nvPr/>
          </p:nvSpPr>
          <p:spPr bwMode="auto">
            <a:xfrm>
              <a:off x="290" y="152"/>
              <a:ext cx="284" cy="0"/>
            </a:xfrm>
            <a:prstGeom prst="line">
              <a:avLst/>
            </a:prstGeom>
            <a:noFill/>
            <a:ln w="28575">
              <a:solidFill>
                <a:srgbClr val="0000CC"/>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5" name="Line 23">
              <a:extLst>
                <a:ext uri="{FF2B5EF4-FFF2-40B4-BE49-F238E27FC236}">
                  <a16:creationId xmlns:a16="http://schemas.microsoft.com/office/drawing/2014/main" id="{8F439B95-295B-7A20-8110-1BAF9ADB80FB}"/>
                </a:ext>
              </a:extLst>
            </p:cNvPr>
            <p:cNvSpPr>
              <a:spLocks noChangeShapeType="1"/>
            </p:cNvSpPr>
            <p:nvPr/>
          </p:nvSpPr>
          <p:spPr bwMode="auto">
            <a:xfrm>
              <a:off x="861" y="152"/>
              <a:ext cx="283" cy="0"/>
            </a:xfrm>
            <a:prstGeom prst="line">
              <a:avLst/>
            </a:prstGeom>
            <a:noFill/>
            <a:ln w="28575">
              <a:solidFill>
                <a:srgbClr val="0000CC"/>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6" name="Oval 24">
              <a:extLst>
                <a:ext uri="{FF2B5EF4-FFF2-40B4-BE49-F238E27FC236}">
                  <a16:creationId xmlns:a16="http://schemas.microsoft.com/office/drawing/2014/main" id="{15462B5D-8F67-95AB-68A2-1EE06EA2F750}"/>
                </a:ext>
              </a:extLst>
            </p:cNvPr>
            <p:cNvSpPr>
              <a:spLocks noChangeArrowheads="1"/>
            </p:cNvSpPr>
            <p:nvPr/>
          </p:nvSpPr>
          <p:spPr bwMode="auto">
            <a:xfrm>
              <a:off x="1144" y="14"/>
              <a:ext cx="288"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7" name="Line 25">
              <a:extLst>
                <a:ext uri="{FF2B5EF4-FFF2-40B4-BE49-F238E27FC236}">
                  <a16:creationId xmlns:a16="http://schemas.microsoft.com/office/drawing/2014/main" id="{C6787B7B-8E2E-75C9-9178-86696A250598}"/>
                </a:ext>
              </a:extLst>
            </p:cNvPr>
            <p:cNvSpPr>
              <a:spLocks noChangeShapeType="1"/>
            </p:cNvSpPr>
            <p:nvPr/>
          </p:nvSpPr>
          <p:spPr bwMode="auto">
            <a:xfrm>
              <a:off x="1432" y="152"/>
              <a:ext cx="282" cy="0"/>
            </a:xfrm>
            <a:prstGeom prst="line">
              <a:avLst/>
            </a:prstGeom>
            <a:noFill/>
            <a:ln w="28575">
              <a:solidFill>
                <a:srgbClr val="0000CC"/>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8" name="Oval 26">
              <a:extLst>
                <a:ext uri="{FF2B5EF4-FFF2-40B4-BE49-F238E27FC236}">
                  <a16:creationId xmlns:a16="http://schemas.microsoft.com/office/drawing/2014/main" id="{F992DB51-4074-0F25-62EC-AD1D5773B898}"/>
                </a:ext>
              </a:extLst>
            </p:cNvPr>
            <p:cNvSpPr>
              <a:spLocks noChangeArrowheads="1"/>
            </p:cNvSpPr>
            <p:nvPr/>
          </p:nvSpPr>
          <p:spPr bwMode="auto">
            <a:xfrm>
              <a:off x="1704" y="14"/>
              <a:ext cx="288"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39" name="Line 27">
              <a:extLst>
                <a:ext uri="{FF2B5EF4-FFF2-40B4-BE49-F238E27FC236}">
                  <a16:creationId xmlns:a16="http://schemas.microsoft.com/office/drawing/2014/main" id="{C8B6CFC5-D000-498D-04F4-F83D48E60792}"/>
                </a:ext>
              </a:extLst>
            </p:cNvPr>
            <p:cNvSpPr>
              <a:spLocks noChangeShapeType="1"/>
            </p:cNvSpPr>
            <p:nvPr/>
          </p:nvSpPr>
          <p:spPr bwMode="auto">
            <a:xfrm>
              <a:off x="1992" y="146"/>
              <a:ext cx="282" cy="0"/>
            </a:xfrm>
            <a:prstGeom prst="line">
              <a:avLst/>
            </a:prstGeom>
            <a:noFill/>
            <a:ln w="28575">
              <a:solidFill>
                <a:srgbClr val="0000CC"/>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40" name="Oval 28">
              <a:extLst>
                <a:ext uri="{FF2B5EF4-FFF2-40B4-BE49-F238E27FC236}">
                  <a16:creationId xmlns:a16="http://schemas.microsoft.com/office/drawing/2014/main" id="{A36DF225-FF40-C982-C135-FAE7B0E7656B}"/>
                </a:ext>
              </a:extLst>
            </p:cNvPr>
            <p:cNvSpPr>
              <a:spLocks noChangeArrowheads="1"/>
            </p:cNvSpPr>
            <p:nvPr/>
          </p:nvSpPr>
          <p:spPr bwMode="auto">
            <a:xfrm>
              <a:off x="2274" y="1"/>
              <a:ext cx="288"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41" name="Text Box 29">
              <a:extLst>
                <a:ext uri="{FF2B5EF4-FFF2-40B4-BE49-F238E27FC236}">
                  <a16:creationId xmlns:a16="http://schemas.microsoft.com/office/drawing/2014/main" id="{A8BAFEE7-6EFE-F409-CAD4-B565D5833695}"/>
                </a:ext>
              </a:extLst>
            </p:cNvPr>
            <p:cNvSpPr txBox="1">
              <a:spLocks noChangeArrowheads="1"/>
            </p:cNvSpPr>
            <p:nvPr/>
          </p:nvSpPr>
          <p:spPr bwMode="auto">
            <a:xfrm>
              <a:off x="52" y="5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ctr" eaLnBrk="1" hangingPunct="1">
                <a:lnSpc>
                  <a:spcPct val="90000"/>
                </a:lnSpc>
              </a:pPr>
              <a:r>
                <a:rPr lang="en-US" altLang="zh-CN" sz="2000" b="1">
                  <a:solidFill>
                    <a:srgbClr val="CC0000"/>
                  </a:solidFill>
                  <a:latin typeface="腾讯体 W3" panose="020C04030202040F0204" pitchFamily="34" charset="-122"/>
                  <a:ea typeface="腾讯体 W3" panose="020C04030202040F0204" pitchFamily="34" charset="-122"/>
                </a:rPr>
                <a:t>1</a:t>
              </a:r>
              <a:endParaRPr lang="en-US" altLang="zh-CN" sz="2000">
                <a:latin typeface="腾讯体 W3" panose="020C04030202040F0204" pitchFamily="34" charset="-122"/>
                <a:ea typeface="腾讯体 W3" panose="020C04030202040F0204" pitchFamily="34" charset="-122"/>
              </a:endParaRPr>
            </a:p>
          </p:txBody>
        </p:sp>
        <p:sp>
          <p:nvSpPr>
            <p:cNvPr id="42" name="Text Box 30">
              <a:extLst>
                <a:ext uri="{FF2B5EF4-FFF2-40B4-BE49-F238E27FC236}">
                  <a16:creationId xmlns:a16="http://schemas.microsoft.com/office/drawing/2014/main" id="{08632E8F-EF62-A57F-2937-56193A4B6EFD}"/>
                </a:ext>
              </a:extLst>
            </p:cNvPr>
            <p:cNvSpPr txBox="1">
              <a:spLocks noChangeArrowheads="1"/>
            </p:cNvSpPr>
            <p:nvPr/>
          </p:nvSpPr>
          <p:spPr bwMode="auto">
            <a:xfrm>
              <a:off x="597" y="46"/>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r" eaLnBrk="1" hangingPunct="1">
                <a:lnSpc>
                  <a:spcPct val="90000"/>
                </a:lnSpc>
              </a:pPr>
              <a:r>
                <a:rPr lang="en-US" altLang="zh-CN" sz="2000" b="1">
                  <a:solidFill>
                    <a:srgbClr val="CC0000"/>
                  </a:solidFill>
                  <a:latin typeface="腾讯体 W3" panose="020C04030202040F0204" pitchFamily="34" charset="-122"/>
                  <a:ea typeface="腾讯体 W3" panose="020C04030202040F0204" pitchFamily="34" charset="-122"/>
                </a:rPr>
                <a:t>2</a:t>
              </a:r>
              <a:endParaRPr lang="en-US" altLang="zh-CN" sz="2000">
                <a:latin typeface="腾讯体 W3" panose="020C04030202040F0204" pitchFamily="34" charset="-122"/>
                <a:ea typeface="腾讯体 W3" panose="020C04030202040F0204" pitchFamily="34" charset="-122"/>
              </a:endParaRPr>
            </a:p>
          </p:txBody>
        </p:sp>
        <p:sp>
          <p:nvSpPr>
            <p:cNvPr id="43" name="Text Box 31">
              <a:extLst>
                <a:ext uri="{FF2B5EF4-FFF2-40B4-BE49-F238E27FC236}">
                  <a16:creationId xmlns:a16="http://schemas.microsoft.com/office/drawing/2014/main" id="{9BE56B23-43BA-D4C8-5093-180FA9B9CC5A}"/>
                </a:ext>
              </a:extLst>
            </p:cNvPr>
            <p:cNvSpPr txBox="1">
              <a:spLocks noChangeArrowheads="1"/>
            </p:cNvSpPr>
            <p:nvPr/>
          </p:nvSpPr>
          <p:spPr bwMode="auto">
            <a:xfrm>
              <a:off x="1176" y="49"/>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r" eaLnBrk="1" hangingPunct="1">
                <a:lnSpc>
                  <a:spcPct val="90000"/>
                </a:lnSpc>
              </a:pPr>
              <a:r>
                <a:rPr lang="en-US" altLang="zh-CN" sz="2000" b="1" dirty="0">
                  <a:solidFill>
                    <a:srgbClr val="CC0000"/>
                  </a:solidFill>
                  <a:latin typeface="腾讯体 W3" panose="020C04030202040F0204" pitchFamily="34" charset="-122"/>
                  <a:ea typeface="腾讯体 W3" panose="020C04030202040F0204" pitchFamily="34" charset="-122"/>
                </a:rPr>
                <a:t>3</a:t>
              </a:r>
              <a:endParaRPr lang="en-US" altLang="zh-CN" sz="2000" dirty="0">
                <a:latin typeface="腾讯体 W3" panose="020C04030202040F0204" pitchFamily="34" charset="-122"/>
                <a:ea typeface="腾讯体 W3" panose="020C04030202040F0204" pitchFamily="34" charset="-122"/>
              </a:endParaRPr>
            </a:p>
          </p:txBody>
        </p:sp>
        <p:sp>
          <p:nvSpPr>
            <p:cNvPr id="44" name="Text Box 32">
              <a:extLst>
                <a:ext uri="{FF2B5EF4-FFF2-40B4-BE49-F238E27FC236}">
                  <a16:creationId xmlns:a16="http://schemas.microsoft.com/office/drawing/2014/main" id="{9C095F5E-C01E-965E-AD33-AD17A92B3684}"/>
                </a:ext>
              </a:extLst>
            </p:cNvPr>
            <p:cNvSpPr txBox="1">
              <a:spLocks noChangeArrowheads="1"/>
            </p:cNvSpPr>
            <p:nvPr/>
          </p:nvSpPr>
          <p:spPr bwMode="auto">
            <a:xfrm>
              <a:off x="1702" y="52"/>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r" eaLnBrk="1" hangingPunct="1">
                <a:lnSpc>
                  <a:spcPct val="90000"/>
                </a:lnSpc>
              </a:pPr>
              <a:r>
                <a:rPr lang="en-US" altLang="zh-CN" sz="2000" b="1">
                  <a:solidFill>
                    <a:srgbClr val="CC0000"/>
                  </a:solidFill>
                  <a:latin typeface="腾讯体 W3" panose="020C04030202040F0204" pitchFamily="34" charset="-122"/>
                  <a:ea typeface="腾讯体 W3" panose="020C04030202040F0204" pitchFamily="34" charset="-122"/>
                </a:rPr>
                <a:t>4</a:t>
              </a:r>
              <a:endParaRPr lang="en-US" altLang="zh-CN" sz="2000">
                <a:latin typeface="腾讯体 W3" panose="020C04030202040F0204" pitchFamily="34" charset="-122"/>
                <a:ea typeface="腾讯体 W3" panose="020C04030202040F0204" pitchFamily="34" charset="-122"/>
              </a:endParaRPr>
            </a:p>
          </p:txBody>
        </p:sp>
        <p:sp>
          <p:nvSpPr>
            <p:cNvPr id="45" name="Text Box 33">
              <a:extLst>
                <a:ext uri="{FF2B5EF4-FFF2-40B4-BE49-F238E27FC236}">
                  <a16:creationId xmlns:a16="http://schemas.microsoft.com/office/drawing/2014/main" id="{5A4801D3-4A50-54C6-2861-E4698C5DE820}"/>
                </a:ext>
              </a:extLst>
            </p:cNvPr>
            <p:cNvSpPr txBox="1">
              <a:spLocks noChangeArrowheads="1"/>
            </p:cNvSpPr>
            <p:nvPr/>
          </p:nvSpPr>
          <p:spPr bwMode="auto">
            <a:xfrm>
              <a:off x="2299" y="42"/>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r" eaLnBrk="1" hangingPunct="1">
                <a:lnSpc>
                  <a:spcPct val="90000"/>
                </a:lnSpc>
              </a:pPr>
              <a:r>
                <a:rPr lang="en-US" altLang="zh-CN" sz="2000" b="1">
                  <a:solidFill>
                    <a:srgbClr val="CC0000"/>
                  </a:solidFill>
                  <a:latin typeface="腾讯体 W3" panose="020C04030202040F0204" pitchFamily="34" charset="-122"/>
                  <a:ea typeface="腾讯体 W3" panose="020C04030202040F0204" pitchFamily="34" charset="-122"/>
                </a:rPr>
                <a:t>5</a:t>
              </a:r>
              <a:endParaRPr lang="en-US" altLang="zh-CN" sz="2000">
                <a:latin typeface="腾讯体 W3" panose="020C04030202040F0204" pitchFamily="34" charset="-122"/>
                <a:ea typeface="腾讯体 W3" panose="020C04030202040F0204" pitchFamily="34" charset="-122"/>
              </a:endParaRPr>
            </a:p>
          </p:txBody>
        </p:sp>
        <p:sp>
          <p:nvSpPr>
            <p:cNvPr id="46" name="Line 95">
              <a:extLst>
                <a:ext uri="{FF2B5EF4-FFF2-40B4-BE49-F238E27FC236}">
                  <a16:creationId xmlns:a16="http://schemas.microsoft.com/office/drawing/2014/main" id="{3E721A03-C647-F0C7-25D4-920F833EBBE7}"/>
                </a:ext>
              </a:extLst>
            </p:cNvPr>
            <p:cNvSpPr>
              <a:spLocks noChangeShapeType="1"/>
            </p:cNvSpPr>
            <p:nvPr/>
          </p:nvSpPr>
          <p:spPr bwMode="auto">
            <a:xfrm>
              <a:off x="2559" y="145"/>
              <a:ext cx="282" cy="0"/>
            </a:xfrm>
            <a:prstGeom prst="line">
              <a:avLst/>
            </a:prstGeom>
            <a:noFill/>
            <a:ln w="28575">
              <a:solidFill>
                <a:srgbClr val="0000CC"/>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47" name="Oval 96">
              <a:extLst>
                <a:ext uri="{FF2B5EF4-FFF2-40B4-BE49-F238E27FC236}">
                  <a16:creationId xmlns:a16="http://schemas.microsoft.com/office/drawing/2014/main" id="{4E07AF42-4A5E-37B3-2468-DF4C3E3FC1DC}"/>
                </a:ext>
              </a:extLst>
            </p:cNvPr>
            <p:cNvSpPr>
              <a:spLocks noChangeArrowheads="1"/>
            </p:cNvSpPr>
            <p:nvPr/>
          </p:nvSpPr>
          <p:spPr bwMode="auto">
            <a:xfrm>
              <a:off x="2841" y="0"/>
              <a:ext cx="288" cy="269"/>
            </a:xfrm>
            <a:prstGeom prst="ellipse">
              <a:avLst/>
            </a:prstGeom>
            <a:solidFill>
              <a:schemeClr val="accent1"/>
            </a:solidFill>
            <a:ln w="28575">
              <a:solidFill>
                <a:srgbClr val="0000CC"/>
              </a:solidFill>
              <a:round/>
              <a:headEnd/>
              <a:tailEnd/>
            </a:ln>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48" name="Text Box 97">
              <a:extLst>
                <a:ext uri="{FF2B5EF4-FFF2-40B4-BE49-F238E27FC236}">
                  <a16:creationId xmlns:a16="http://schemas.microsoft.com/office/drawing/2014/main" id="{8AC51D43-8998-3FBC-F219-0E9FD70C5284}"/>
                </a:ext>
              </a:extLst>
            </p:cNvPr>
            <p:cNvSpPr txBox="1">
              <a:spLocks noChangeArrowheads="1"/>
            </p:cNvSpPr>
            <p:nvPr/>
          </p:nvSpPr>
          <p:spPr bwMode="auto">
            <a:xfrm>
              <a:off x="2862" y="41"/>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algn="r" eaLnBrk="1" hangingPunct="1">
                <a:lnSpc>
                  <a:spcPct val="90000"/>
                </a:lnSpc>
              </a:pPr>
              <a:r>
                <a:rPr lang="en-US" altLang="zh-CN" sz="2000" b="1">
                  <a:solidFill>
                    <a:srgbClr val="CC0000"/>
                  </a:solidFill>
                  <a:latin typeface="腾讯体 W3" panose="020C04030202040F0204" pitchFamily="34" charset="-122"/>
                  <a:ea typeface="腾讯体 W3" panose="020C04030202040F0204" pitchFamily="34" charset="-122"/>
                </a:rPr>
                <a:t>6</a:t>
              </a:r>
              <a:endParaRPr lang="en-US" altLang="zh-CN" sz="2000">
                <a:latin typeface="腾讯体 W3" panose="020C04030202040F0204" pitchFamily="34" charset="-122"/>
                <a:ea typeface="腾讯体 W3" panose="020C04030202040F0204" pitchFamily="34" charset="-122"/>
              </a:endParaRPr>
            </a:p>
          </p:txBody>
        </p:sp>
      </p:grpSp>
      <p:sp>
        <p:nvSpPr>
          <p:cNvPr id="49" name="文本框 48">
            <a:extLst>
              <a:ext uri="{FF2B5EF4-FFF2-40B4-BE49-F238E27FC236}">
                <a16:creationId xmlns:a16="http://schemas.microsoft.com/office/drawing/2014/main" id="{4137822F-E377-8739-7E3F-3FA92AE6C0CF}"/>
              </a:ext>
            </a:extLst>
          </p:cNvPr>
          <p:cNvSpPr txBox="1"/>
          <p:nvPr/>
        </p:nvSpPr>
        <p:spPr>
          <a:xfrm>
            <a:off x="10522037" y="1419516"/>
            <a:ext cx="779250"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集合</a:t>
            </a:r>
            <a:endParaRPr lang="en-US" altLang="zh-CN" dirty="0">
              <a:latin typeface="腾讯体 W3" panose="020C04030202040F0204" pitchFamily="34" charset="-122"/>
              <a:ea typeface="腾讯体 W3" panose="020C04030202040F0204" pitchFamily="34" charset="-122"/>
            </a:endParaRPr>
          </a:p>
        </p:txBody>
      </p:sp>
      <p:sp>
        <p:nvSpPr>
          <p:cNvPr id="50" name="文本框 49">
            <a:extLst>
              <a:ext uri="{FF2B5EF4-FFF2-40B4-BE49-F238E27FC236}">
                <a16:creationId xmlns:a16="http://schemas.microsoft.com/office/drawing/2014/main" id="{36408E5F-8D85-AAB7-E9B8-576DEE9AD941}"/>
              </a:ext>
            </a:extLst>
          </p:cNvPr>
          <p:cNvSpPr txBox="1"/>
          <p:nvPr/>
        </p:nvSpPr>
        <p:spPr>
          <a:xfrm>
            <a:off x="10015656" y="3635892"/>
            <a:ext cx="663706"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树</a:t>
            </a:r>
          </a:p>
        </p:txBody>
      </p:sp>
      <p:grpSp>
        <p:nvGrpSpPr>
          <p:cNvPr id="51" name="Group 7">
            <a:extLst>
              <a:ext uri="{FF2B5EF4-FFF2-40B4-BE49-F238E27FC236}">
                <a16:creationId xmlns:a16="http://schemas.microsoft.com/office/drawing/2014/main" id="{C9DD776E-13C4-0D25-57FD-165FEBDE88A0}"/>
              </a:ext>
            </a:extLst>
          </p:cNvPr>
          <p:cNvGrpSpPr>
            <a:grpSpLocks/>
          </p:cNvGrpSpPr>
          <p:nvPr/>
        </p:nvGrpSpPr>
        <p:grpSpPr bwMode="auto">
          <a:xfrm>
            <a:off x="7524038" y="2883531"/>
            <a:ext cx="2127517" cy="1497557"/>
            <a:chOff x="-23" y="0"/>
            <a:chExt cx="1533" cy="1148"/>
          </a:xfrm>
        </p:grpSpPr>
        <p:sp>
          <p:nvSpPr>
            <p:cNvPr id="52" name="Line 36">
              <a:extLst>
                <a:ext uri="{FF2B5EF4-FFF2-40B4-BE49-F238E27FC236}">
                  <a16:creationId xmlns:a16="http://schemas.microsoft.com/office/drawing/2014/main" id="{04D6A794-DA25-7272-599F-D1066187AA6A}"/>
                </a:ext>
              </a:extLst>
            </p:cNvPr>
            <p:cNvSpPr>
              <a:spLocks noChangeShapeType="1"/>
            </p:cNvSpPr>
            <p:nvPr/>
          </p:nvSpPr>
          <p:spPr bwMode="auto">
            <a:xfrm>
              <a:off x="945" y="190"/>
              <a:ext cx="386" cy="287"/>
            </a:xfrm>
            <a:prstGeom prst="line">
              <a:avLst/>
            </a:prstGeom>
            <a:noFill/>
            <a:ln w="28575">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3" name="Line 37">
              <a:extLst>
                <a:ext uri="{FF2B5EF4-FFF2-40B4-BE49-F238E27FC236}">
                  <a16:creationId xmlns:a16="http://schemas.microsoft.com/office/drawing/2014/main" id="{B6F05352-BE57-1288-37DF-02DC5616EB7D}"/>
                </a:ext>
              </a:extLst>
            </p:cNvPr>
            <p:cNvSpPr>
              <a:spLocks noChangeShapeType="1"/>
            </p:cNvSpPr>
            <p:nvPr/>
          </p:nvSpPr>
          <p:spPr bwMode="auto">
            <a:xfrm flipH="1">
              <a:off x="430" y="190"/>
              <a:ext cx="386" cy="286"/>
            </a:xfrm>
            <a:prstGeom prst="line">
              <a:avLst/>
            </a:prstGeom>
            <a:noFill/>
            <a:ln w="28575">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4" name="Line 38">
              <a:extLst>
                <a:ext uri="{FF2B5EF4-FFF2-40B4-BE49-F238E27FC236}">
                  <a16:creationId xmlns:a16="http://schemas.microsoft.com/office/drawing/2014/main" id="{4A765C47-5B4F-CFE1-1127-8DBFF27E7CFB}"/>
                </a:ext>
              </a:extLst>
            </p:cNvPr>
            <p:cNvSpPr>
              <a:spLocks noChangeShapeType="1"/>
            </p:cNvSpPr>
            <p:nvPr/>
          </p:nvSpPr>
          <p:spPr bwMode="auto">
            <a:xfrm>
              <a:off x="386" y="572"/>
              <a:ext cx="189" cy="334"/>
            </a:xfrm>
            <a:prstGeom prst="line">
              <a:avLst/>
            </a:prstGeom>
            <a:noFill/>
            <a:ln w="28575">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5" name="Line 39">
              <a:extLst>
                <a:ext uri="{FF2B5EF4-FFF2-40B4-BE49-F238E27FC236}">
                  <a16:creationId xmlns:a16="http://schemas.microsoft.com/office/drawing/2014/main" id="{AA7CEFA9-14BC-8996-5BAE-EFD2EA7C65D7}"/>
                </a:ext>
              </a:extLst>
            </p:cNvPr>
            <p:cNvSpPr>
              <a:spLocks noChangeShapeType="1"/>
            </p:cNvSpPr>
            <p:nvPr/>
          </p:nvSpPr>
          <p:spPr bwMode="auto">
            <a:xfrm flipH="1">
              <a:off x="1175" y="572"/>
              <a:ext cx="199" cy="334"/>
            </a:xfrm>
            <a:prstGeom prst="line">
              <a:avLst/>
            </a:prstGeom>
            <a:noFill/>
            <a:ln w="28575">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6" name="Line 40">
              <a:extLst>
                <a:ext uri="{FF2B5EF4-FFF2-40B4-BE49-F238E27FC236}">
                  <a16:creationId xmlns:a16="http://schemas.microsoft.com/office/drawing/2014/main" id="{AA652D53-41DB-9500-479A-A39D2FD08289}"/>
                </a:ext>
              </a:extLst>
            </p:cNvPr>
            <p:cNvSpPr>
              <a:spLocks noChangeShapeType="1"/>
            </p:cNvSpPr>
            <p:nvPr/>
          </p:nvSpPr>
          <p:spPr bwMode="auto">
            <a:xfrm flipH="1">
              <a:off x="151" y="572"/>
              <a:ext cx="192" cy="330"/>
            </a:xfrm>
            <a:prstGeom prst="line">
              <a:avLst/>
            </a:prstGeom>
            <a:noFill/>
            <a:ln w="28575">
              <a:solidFill>
                <a:srgbClr val="FF0000"/>
              </a:solidFill>
              <a:round/>
              <a:headEnd type="none" w="med" len="med"/>
              <a:tailEnd type="triangle" w="med" len="med"/>
            </a:ln>
            <a:extLst>
              <a:ext uri="{909E8E84-426E-40DD-AFC4-6F175D3DCCD1}">
                <a14:hiddenFill xmlns:a14="http://schemas.microsoft.com/office/drawing/2010/main">
                  <a:noFill/>
                </a14:hiddenFill>
              </a:ext>
            </a:extLst>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7" name="Oval 46">
              <a:extLst>
                <a:ext uri="{FF2B5EF4-FFF2-40B4-BE49-F238E27FC236}">
                  <a16:creationId xmlns:a16="http://schemas.microsoft.com/office/drawing/2014/main" id="{8CAA42FB-F19D-4210-2D62-F8DB8409FEC3}"/>
                </a:ext>
              </a:extLst>
            </p:cNvPr>
            <p:cNvSpPr>
              <a:spLocks noChangeArrowheads="1"/>
            </p:cNvSpPr>
            <p:nvPr/>
          </p:nvSpPr>
          <p:spPr bwMode="auto">
            <a:xfrm>
              <a:off x="258" y="429"/>
              <a:ext cx="214"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8" name="Oval 47">
              <a:extLst>
                <a:ext uri="{FF2B5EF4-FFF2-40B4-BE49-F238E27FC236}">
                  <a16:creationId xmlns:a16="http://schemas.microsoft.com/office/drawing/2014/main" id="{D5182807-1FF9-9934-B91A-71068A2436AF}"/>
                </a:ext>
              </a:extLst>
            </p:cNvPr>
            <p:cNvSpPr>
              <a:spLocks noChangeArrowheads="1"/>
            </p:cNvSpPr>
            <p:nvPr/>
          </p:nvSpPr>
          <p:spPr bwMode="auto">
            <a:xfrm>
              <a:off x="0" y="906"/>
              <a:ext cx="215"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59" name="Oval 49">
              <a:extLst>
                <a:ext uri="{FF2B5EF4-FFF2-40B4-BE49-F238E27FC236}">
                  <a16:creationId xmlns:a16="http://schemas.microsoft.com/office/drawing/2014/main" id="{4162C184-B40B-DB11-A776-48892AE6AEF5}"/>
                </a:ext>
              </a:extLst>
            </p:cNvPr>
            <p:cNvSpPr>
              <a:spLocks noChangeArrowheads="1"/>
            </p:cNvSpPr>
            <p:nvPr/>
          </p:nvSpPr>
          <p:spPr bwMode="auto">
            <a:xfrm>
              <a:off x="515" y="906"/>
              <a:ext cx="215"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60" name="Oval 50">
              <a:extLst>
                <a:ext uri="{FF2B5EF4-FFF2-40B4-BE49-F238E27FC236}">
                  <a16:creationId xmlns:a16="http://schemas.microsoft.com/office/drawing/2014/main" id="{64F80299-3421-D334-A16E-474E815BE0D8}"/>
                </a:ext>
              </a:extLst>
            </p:cNvPr>
            <p:cNvSpPr>
              <a:spLocks noChangeArrowheads="1"/>
            </p:cNvSpPr>
            <p:nvPr/>
          </p:nvSpPr>
          <p:spPr bwMode="auto">
            <a:xfrm>
              <a:off x="773" y="0"/>
              <a:ext cx="215"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61" name="Oval 51">
              <a:extLst>
                <a:ext uri="{FF2B5EF4-FFF2-40B4-BE49-F238E27FC236}">
                  <a16:creationId xmlns:a16="http://schemas.microsoft.com/office/drawing/2014/main" id="{7A391BE8-A980-5137-278C-16836F6E67FD}"/>
                </a:ext>
              </a:extLst>
            </p:cNvPr>
            <p:cNvSpPr>
              <a:spLocks noChangeArrowheads="1"/>
            </p:cNvSpPr>
            <p:nvPr/>
          </p:nvSpPr>
          <p:spPr bwMode="auto">
            <a:xfrm>
              <a:off x="1288" y="429"/>
              <a:ext cx="215"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62" name="Oval 52">
              <a:extLst>
                <a:ext uri="{FF2B5EF4-FFF2-40B4-BE49-F238E27FC236}">
                  <a16:creationId xmlns:a16="http://schemas.microsoft.com/office/drawing/2014/main" id="{7957E331-0083-8DC8-4AB0-EFCA3BCA82D8}"/>
                </a:ext>
              </a:extLst>
            </p:cNvPr>
            <p:cNvSpPr>
              <a:spLocks noChangeArrowheads="1"/>
            </p:cNvSpPr>
            <p:nvPr/>
          </p:nvSpPr>
          <p:spPr bwMode="auto">
            <a:xfrm>
              <a:off x="1031" y="906"/>
              <a:ext cx="214" cy="239"/>
            </a:xfrm>
            <a:prstGeom prst="ellipse">
              <a:avLst/>
            </a:prstGeom>
            <a:solidFill>
              <a:schemeClr val="accent1"/>
            </a:solidFill>
            <a:ln w="28575">
              <a:solidFill>
                <a:srgbClr val="FF0000"/>
              </a:solidFill>
              <a:round/>
              <a:headEnd/>
              <a:tailEnd/>
            </a:ln>
          </p:spPr>
          <p:txBody>
            <a:bodyPr wrap="none" tIns="0" bIns="0" anchor="ctr"/>
            <a:lstStyle/>
            <a:p>
              <a:endParaRPr lang="zh-CN" altLang="en-US">
                <a:latin typeface="腾讯体 W3" panose="020C04030202040F0204" pitchFamily="34" charset="-122"/>
                <a:ea typeface="腾讯体 W3" panose="020C04030202040F0204" pitchFamily="34" charset="-122"/>
              </a:endParaRPr>
            </a:p>
          </p:txBody>
        </p:sp>
        <p:sp>
          <p:nvSpPr>
            <p:cNvPr id="63" name="Text Box 56">
              <a:extLst>
                <a:ext uri="{FF2B5EF4-FFF2-40B4-BE49-F238E27FC236}">
                  <a16:creationId xmlns:a16="http://schemas.microsoft.com/office/drawing/2014/main" id="{4CE50E92-C314-3579-0276-2D49A052B0E6}"/>
                </a:ext>
              </a:extLst>
            </p:cNvPr>
            <p:cNvSpPr txBox="1">
              <a:spLocks noChangeArrowheads="1"/>
            </p:cNvSpPr>
            <p:nvPr/>
          </p:nvSpPr>
          <p:spPr bwMode="auto">
            <a:xfrm>
              <a:off x="-23" y="908"/>
              <a:ext cx="25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dirty="0">
                  <a:solidFill>
                    <a:schemeClr val="bg2"/>
                  </a:solidFill>
                  <a:latin typeface="腾讯体 W3" panose="020C04030202040F0204" pitchFamily="34" charset="-122"/>
                  <a:ea typeface="腾讯体 W3" panose="020C04030202040F0204" pitchFamily="34" charset="-122"/>
                </a:rPr>
                <a:t>4</a:t>
              </a:r>
              <a:endParaRPr lang="zh-CN" altLang="en-US" sz="2000" dirty="0">
                <a:latin typeface="腾讯体 W3" panose="020C04030202040F0204" pitchFamily="34" charset="-122"/>
                <a:ea typeface="腾讯体 W3" panose="020C04030202040F0204" pitchFamily="34" charset="-122"/>
              </a:endParaRPr>
            </a:p>
          </p:txBody>
        </p:sp>
        <p:sp>
          <p:nvSpPr>
            <p:cNvPr id="64" name="Text Box 57">
              <a:extLst>
                <a:ext uri="{FF2B5EF4-FFF2-40B4-BE49-F238E27FC236}">
                  <a16:creationId xmlns:a16="http://schemas.microsoft.com/office/drawing/2014/main" id="{F921A440-FF19-6CB3-7B2A-9D8DD5367E56}"/>
                </a:ext>
              </a:extLst>
            </p:cNvPr>
            <p:cNvSpPr txBox="1">
              <a:spLocks noChangeArrowheads="1"/>
            </p:cNvSpPr>
            <p:nvPr/>
          </p:nvSpPr>
          <p:spPr bwMode="auto">
            <a:xfrm>
              <a:off x="510" y="912"/>
              <a:ext cx="23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dirty="0">
                  <a:solidFill>
                    <a:schemeClr val="bg2"/>
                  </a:solidFill>
                  <a:latin typeface="腾讯体 W3" panose="020C04030202040F0204" pitchFamily="34" charset="-122"/>
                  <a:ea typeface="腾讯体 W3" panose="020C04030202040F0204" pitchFamily="34" charset="-122"/>
                </a:rPr>
                <a:t>5</a:t>
              </a:r>
            </a:p>
          </p:txBody>
        </p:sp>
        <p:sp>
          <p:nvSpPr>
            <p:cNvPr id="65" name="Text Box 58">
              <a:extLst>
                <a:ext uri="{FF2B5EF4-FFF2-40B4-BE49-F238E27FC236}">
                  <a16:creationId xmlns:a16="http://schemas.microsoft.com/office/drawing/2014/main" id="{5623645D-0D25-FDFB-76BC-39E8A753B52E}"/>
                </a:ext>
              </a:extLst>
            </p:cNvPr>
            <p:cNvSpPr txBox="1">
              <a:spLocks noChangeArrowheads="1"/>
            </p:cNvSpPr>
            <p:nvPr/>
          </p:nvSpPr>
          <p:spPr bwMode="auto">
            <a:xfrm>
              <a:off x="1017" y="909"/>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dirty="0">
                  <a:solidFill>
                    <a:schemeClr val="bg2"/>
                  </a:solidFill>
                  <a:latin typeface="腾讯体 W3" panose="020C04030202040F0204" pitchFamily="34" charset="-122"/>
                  <a:ea typeface="腾讯体 W3" panose="020C04030202040F0204" pitchFamily="34" charset="-122"/>
                </a:rPr>
                <a:t>6</a:t>
              </a:r>
            </a:p>
          </p:txBody>
        </p:sp>
        <p:sp>
          <p:nvSpPr>
            <p:cNvPr id="66" name="Text Box 59">
              <a:extLst>
                <a:ext uri="{FF2B5EF4-FFF2-40B4-BE49-F238E27FC236}">
                  <a16:creationId xmlns:a16="http://schemas.microsoft.com/office/drawing/2014/main" id="{895A90E8-43CC-52F4-39CC-8981A68F0E14}"/>
                </a:ext>
              </a:extLst>
            </p:cNvPr>
            <p:cNvSpPr txBox="1">
              <a:spLocks noChangeArrowheads="1"/>
            </p:cNvSpPr>
            <p:nvPr/>
          </p:nvSpPr>
          <p:spPr bwMode="auto">
            <a:xfrm>
              <a:off x="250" y="436"/>
              <a:ext cx="243"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dirty="0">
                  <a:solidFill>
                    <a:schemeClr val="bg2"/>
                  </a:solidFill>
                  <a:latin typeface="腾讯体 W3" panose="020C04030202040F0204" pitchFamily="34" charset="-122"/>
                  <a:ea typeface="腾讯体 W3" panose="020C04030202040F0204" pitchFamily="34" charset="-122"/>
                </a:rPr>
                <a:t>2</a:t>
              </a:r>
              <a:endParaRPr lang="zh-CN" altLang="en-US" sz="2000" dirty="0">
                <a:latin typeface="腾讯体 W3" panose="020C04030202040F0204" pitchFamily="34" charset="-122"/>
                <a:ea typeface="腾讯体 W3" panose="020C04030202040F0204" pitchFamily="34" charset="-122"/>
              </a:endParaRPr>
            </a:p>
          </p:txBody>
        </p:sp>
        <p:sp>
          <p:nvSpPr>
            <p:cNvPr id="67" name="Text Box 60">
              <a:extLst>
                <a:ext uri="{FF2B5EF4-FFF2-40B4-BE49-F238E27FC236}">
                  <a16:creationId xmlns:a16="http://schemas.microsoft.com/office/drawing/2014/main" id="{CBD4D98F-F866-B792-9DDE-6458345BF116}"/>
                </a:ext>
              </a:extLst>
            </p:cNvPr>
            <p:cNvSpPr txBox="1">
              <a:spLocks noChangeArrowheads="1"/>
            </p:cNvSpPr>
            <p:nvPr/>
          </p:nvSpPr>
          <p:spPr bwMode="auto">
            <a:xfrm>
              <a:off x="1274" y="426"/>
              <a:ext cx="2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a:solidFill>
                    <a:schemeClr val="bg2"/>
                  </a:solidFill>
                  <a:latin typeface="腾讯体 W3" panose="020C04030202040F0204" pitchFamily="34" charset="-122"/>
                  <a:ea typeface="腾讯体 W3" panose="020C04030202040F0204" pitchFamily="34" charset="-122"/>
                </a:rPr>
                <a:t>3</a:t>
              </a:r>
              <a:endParaRPr lang="zh-CN" altLang="en-US" sz="2000">
                <a:latin typeface="腾讯体 W3" panose="020C04030202040F0204" pitchFamily="34" charset="-122"/>
                <a:ea typeface="腾讯体 W3" panose="020C04030202040F0204" pitchFamily="34" charset="-122"/>
              </a:endParaRPr>
            </a:p>
          </p:txBody>
        </p:sp>
        <p:sp>
          <p:nvSpPr>
            <p:cNvPr id="68" name="Text Box 61">
              <a:extLst>
                <a:ext uri="{FF2B5EF4-FFF2-40B4-BE49-F238E27FC236}">
                  <a16:creationId xmlns:a16="http://schemas.microsoft.com/office/drawing/2014/main" id="{45A5A02D-4781-15E1-FB48-70C8E419CC94}"/>
                </a:ext>
              </a:extLst>
            </p:cNvPr>
            <p:cNvSpPr txBox="1">
              <a:spLocks noChangeArrowheads="1"/>
            </p:cNvSpPr>
            <p:nvPr/>
          </p:nvSpPr>
          <p:spPr bwMode="auto">
            <a:xfrm>
              <a:off x="771" y="2"/>
              <a:ext cx="20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2000" b="1" dirty="0">
                  <a:solidFill>
                    <a:schemeClr val="bg2"/>
                  </a:solidFill>
                  <a:latin typeface="腾讯体 W3" panose="020C04030202040F0204" pitchFamily="34" charset="-122"/>
                  <a:ea typeface="腾讯体 W3" panose="020C04030202040F0204" pitchFamily="34" charset="-122"/>
                </a:rPr>
                <a:t>1</a:t>
              </a:r>
              <a:endParaRPr lang="zh-CN" altLang="en-US" sz="2000" dirty="0">
                <a:latin typeface="腾讯体 W3" panose="020C04030202040F0204" pitchFamily="34" charset="-122"/>
                <a:ea typeface="腾讯体 W3" panose="020C04030202040F0204" pitchFamily="34" charset="-122"/>
              </a:endParaRPr>
            </a:p>
          </p:txBody>
        </p:sp>
      </p:grpSp>
      <p:grpSp>
        <p:nvGrpSpPr>
          <p:cNvPr id="69" name="Group 60">
            <a:extLst>
              <a:ext uri="{FF2B5EF4-FFF2-40B4-BE49-F238E27FC236}">
                <a16:creationId xmlns:a16="http://schemas.microsoft.com/office/drawing/2014/main" id="{28842E67-0E95-B6F1-D857-7A5BE3AEA186}"/>
              </a:ext>
            </a:extLst>
          </p:cNvPr>
          <p:cNvGrpSpPr>
            <a:grpSpLocks/>
          </p:cNvGrpSpPr>
          <p:nvPr/>
        </p:nvGrpSpPr>
        <p:grpSpPr bwMode="auto">
          <a:xfrm>
            <a:off x="9292547" y="4290784"/>
            <a:ext cx="1564726" cy="1269036"/>
            <a:chOff x="0" y="0"/>
            <a:chExt cx="1584" cy="1329"/>
          </a:xfrm>
        </p:grpSpPr>
        <p:sp>
          <p:nvSpPr>
            <p:cNvPr id="70" name="Line 63">
              <a:extLst>
                <a:ext uri="{FF2B5EF4-FFF2-40B4-BE49-F238E27FC236}">
                  <a16:creationId xmlns:a16="http://schemas.microsoft.com/office/drawing/2014/main" id="{101351D2-22B3-8B36-71E0-A0DAE63ABF7F}"/>
                </a:ext>
              </a:extLst>
            </p:cNvPr>
            <p:cNvSpPr>
              <a:spLocks noChangeShapeType="1"/>
            </p:cNvSpPr>
            <p:nvPr/>
          </p:nvSpPr>
          <p:spPr bwMode="auto">
            <a:xfrm flipH="1">
              <a:off x="651" y="178"/>
              <a:ext cx="264" cy="345"/>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1" name="Line 64">
              <a:extLst>
                <a:ext uri="{FF2B5EF4-FFF2-40B4-BE49-F238E27FC236}">
                  <a16:creationId xmlns:a16="http://schemas.microsoft.com/office/drawing/2014/main" id="{1568DFD7-FDFC-E4A0-550A-FCF96ADA5313}"/>
                </a:ext>
              </a:extLst>
            </p:cNvPr>
            <p:cNvSpPr>
              <a:spLocks noChangeShapeType="1"/>
            </p:cNvSpPr>
            <p:nvPr/>
          </p:nvSpPr>
          <p:spPr bwMode="auto">
            <a:xfrm flipH="1">
              <a:off x="1065" y="695"/>
              <a:ext cx="340" cy="414"/>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2" name="Line 65">
              <a:extLst>
                <a:ext uri="{FF2B5EF4-FFF2-40B4-BE49-F238E27FC236}">
                  <a16:creationId xmlns:a16="http://schemas.microsoft.com/office/drawing/2014/main" id="{35AE49A8-83A9-5F30-EA89-FB303A3277C4}"/>
                </a:ext>
              </a:extLst>
            </p:cNvPr>
            <p:cNvSpPr>
              <a:spLocks noChangeShapeType="1"/>
            </p:cNvSpPr>
            <p:nvPr/>
          </p:nvSpPr>
          <p:spPr bwMode="auto">
            <a:xfrm flipH="1">
              <a:off x="236" y="661"/>
              <a:ext cx="302" cy="448"/>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3" name="Line 66">
              <a:extLst>
                <a:ext uri="{FF2B5EF4-FFF2-40B4-BE49-F238E27FC236}">
                  <a16:creationId xmlns:a16="http://schemas.microsoft.com/office/drawing/2014/main" id="{0F5989FD-211B-398E-F8A0-F38B621C22FE}"/>
                </a:ext>
              </a:extLst>
            </p:cNvPr>
            <p:cNvSpPr>
              <a:spLocks noChangeShapeType="1"/>
            </p:cNvSpPr>
            <p:nvPr/>
          </p:nvSpPr>
          <p:spPr bwMode="auto">
            <a:xfrm>
              <a:off x="613" y="661"/>
              <a:ext cx="339" cy="448"/>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4" name="Line 72">
              <a:extLst>
                <a:ext uri="{FF2B5EF4-FFF2-40B4-BE49-F238E27FC236}">
                  <a16:creationId xmlns:a16="http://schemas.microsoft.com/office/drawing/2014/main" id="{2040360E-677D-B89F-F032-818D531406FD}"/>
                </a:ext>
              </a:extLst>
            </p:cNvPr>
            <p:cNvSpPr>
              <a:spLocks noChangeShapeType="1"/>
            </p:cNvSpPr>
            <p:nvPr/>
          </p:nvSpPr>
          <p:spPr bwMode="auto">
            <a:xfrm>
              <a:off x="161" y="212"/>
              <a:ext cx="0" cy="862"/>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5" name="Line 73">
              <a:extLst>
                <a:ext uri="{FF2B5EF4-FFF2-40B4-BE49-F238E27FC236}">
                  <a16:creationId xmlns:a16="http://schemas.microsoft.com/office/drawing/2014/main" id="{3042DB05-36F4-12CF-9070-4ED5E73CC9B2}"/>
                </a:ext>
              </a:extLst>
            </p:cNvPr>
            <p:cNvSpPr>
              <a:spLocks noChangeShapeType="1"/>
            </p:cNvSpPr>
            <p:nvPr/>
          </p:nvSpPr>
          <p:spPr bwMode="auto">
            <a:xfrm>
              <a:off x="274" y="1177"/>
              <a:ext cx="603"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6" name="Line 74">
              <a:extLst>
                <a:ext uri="{FF2B5EF4-FFF2-40B4-BE49-F238E27FC236}">
                  <a16:creationId xmlns:a16="http://schemas.microsoft.com/office/drawing/2014/main" id="{9AFA86DD-E03C-3742-4D15-DC7F4678CA46}"/>
                </a:ext>
              </a:extLst>
            </p:cNvPr>
            <p:cNvSpPr>
              <a:spLocks noChangeShapeType="1"/>
            </p:cNvSpPr>
            <p:nvPr/>
          </p:nvSpPr>
          <p:spPr bwMode="auto">
            <a:xfrm>
              <a:off x="274" y="109"/>
              <a:ext cx="603"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7" name="Line 77">
              <a:extLst>
                <a:ext uri="{FF2B5EF4-FFF2-40B4-BE49-F238E27FC236}">
                  <a16:creationId xmlns:a16="http://schemas.microsoft.com/office/drawing/2014/main" id="{7E8354CD-FB4F-94E3-AB74-CE0006BCC9CD}"/>
                </a:ext>
              </a:extLst>
            </p:cNvPr>
            <p:cNvSpPr>
              <a:spLocks noChangeShapeType="1"/>
            </p:cNvSpPr>
            <p:nvPr/>
          </p:nvSpPr>
          <p:spPr bwMode="auto">
            <a:xfrm>
              <a:off x="1065" y="178"/>
              <a:ext cx="301" cy="379"/>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8" name="Line 78">
              <a:extLst>
                <a:ext uri="{FF2B5EF4-FFF2-40B4-BE49-F238E27FC236}">
                  <a16:creationId xmlns:a16="http://schemas.microsoft.com/office/drawing/2014/main" id="{0F096116-533F-1FB0-A22B-F5C19C045926}"/>
                </a:ext>
              </a:extLst>
            </p:cNvPr>
            <p:cNvSpPr>
              <a:spLocks noChangeShapeType="1"/>
            </p:cNvSpPr>
            <p:nvPr/>
          </p:nvSpPr>
          <p:spPr bwMode="auto">
            <a:xfrm>
              <a:off x="236" y="178"/>
              <a:ext cx="264" cy="345"/>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79" name="Line 79">
              <a:extLst>
                <a:ext uri="{FF2B5EF4-FFF2-40B4-BE49-F238E27FC236}">
                  <a16:creationId xmlns:a16="http://schemas.microsoft.com/office/drawing/2014/main" id="{9415CE49-33D2-5AB0-A928-D2049255AB23}"/>
                </a:ext>
              </a:extLst>
            </p:cNvPr>
            <p:cNvSpPr>
              <a:spLocks noChangeShapeType="1"/>
            </p:cNvSpPr>
            <p:nvPr/>
          </p:nvSpPr>
          <p:spPr bwMode="auto">
            <a:xfrm>
              <a:off x="990" y="212"/>
              <a:ext cx="0" cy="862"/>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80" name="Oval 99">
              <a:extLst>
                <a:ext uri="{FF2B5EF4-FFF2-40B4-BE49-F238E27FC236}">
                  <a16:creationId xmlns:a16="http://schemas.microsoft.com/office/drawing/2014/main" id="{9EBF17FE-E3F4-12E2-FA1E-64E9813A9697}"/>
                </a:ext>
              </a:extLst>
            </p:cNvPr>
            <p:cNvSpPr>
              <a:spLocks noChangeArrowheads="1"/>
            </p:cNvSpPr>
            <p:nvPr/>
          </p:nvSpPr>
          <p:spPr bwMode="auto">
            <a:xfrm>
              <a:off x="48" y="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81" name="Text Box 100">
              <a:extLst>
                <a:ext uri="{FF2B5EF4-FFF2-40B4-BE49-F238E27FC236}">
                  <a16:creationId xmlns:a16="http://schemas.microsoft.com/office/drawing/2014/main" id="{E9C59CF2-0CAA-8D4D-98F5-802479A62C64}"/>
                </a:ext>
              </a:extLst>
            </p:cNvPr>
            <p:cNvSpPr txBox="1">
              <a:spLocks noChangeArrowheads="1"/>
            </p:cNvSpPr>
            <p:nvPr/>
          </p:nvSpPr>
          <p:spPr bwMode="auto">
            <a:xfrm>
              <a:off x="55" y="32"/>
              <a:ext cx="30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dirty="0">
                  <a:solidFill>
                    <a:srgbClr val="FFFF99"/>
                  </a:solidFill>
                  <a:latin typeface="腾讯体 W3" panose="020C04030202040F0204" pitchFamily="34" charset="-122"/>
                  <a:ea typeface="腾讯体 W3" panose="020C04030202040F0204" pitchFamily="34" charset="-122"/>
                </a:rPr>
                <a:t>1</a:t>
              </a:r>
              <a:endParaRPr lang="zh-CN" altLang="en-US" sz="1200" b="1" dirty="0">
                <a:latin typeface="腾讯体 W3" panose="020C04030202040F0204" pitchFamily="34" charset="-122"/>
                <a:ea typeface="腾讯体 W3" panose="020C04030202040F0204" pitchFamily="34" charset="-122"/>
              </a:endParaRPr>
            </a:p>
          </p:txBody>
        </p:sp>
        <p:grpSp>
          <p:nvGrpSpPr>
            <p:cNvPr id="82" name="Group 73">
              <a:extLst>
                <a:ext uri="{FF2B5EF4-FFF2-40B4-BE49-F238E27FC236}">
                  <a16:creationId xmlns:a16="http://schemas.microsoft.com/office/drawing/2014/main" id="{AEAFA33B-45B1-23ED-6278-1FD8C19BDDC2}"/>
                </a:ext>
              </a:extLst>
            </p:cNvPr>
            <p:cNvGrpSpPr>
              <a:grpSpLocks/>
            </p:cNvGrpSpPr>
            <p:nvPr/>
          </p:nvGrpSpPr>
          <p:grpSpPr bwMode="auto">
            <a:xfrm>
              <a:off x="816" y="0"/>
              <a:ext cx="288" cy="319"/>
              <a:chOff x="0" y="0"/>
              <a:chExt cx="288" cy="319"/>
            </a:xfrm>
          </p:grpSpPr>
          <p:sp>
            <p:nvSpPr>
              <p:cNvPr id="95" name="Oval 109">
                <a:extLst>
                  <a:ext uri="{FF2B5EF4-FFF2-40B4-BE49-F238E27FC236}">
                    <a16:creationId xmlns:a16="http://schemas.microsoft.com/office/drawing/2014/main" id="{75BE8902-F1B4-E6B3-EDC5-273860EEFD12}"/>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96" name="Text Box 110">
                <a:extLst>
                  <a:ext uri="{FF2B5EF4-FFF2-40B4-BE49-F238E27FC236}">
                    <a16:creationId xmlns:a16="http://schemas.microsoft.com/office/drawing/2014/main" id="{15E0D903-3322-73A6-84A2-63890317D034}"/>
                  </a:ext>
                </a:extLst>
              </p:cNvPr>
              <p:cNvSpPr txBox="1">
                <a:spLocks noChangeArrowheads="1"/>
              </p:cNvSpPr>
              <p:nvPr/>
            </p:nvSpPr>
            <p:spPr bwMode="auto">
              <a:xfrm>
                <a:off x="7" y="29"/>
                <a:ext cx="27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dirty="0">
                    <a:solidFill>
                      <a:srgbClr val="FFFF99"/>
                    </a:solidFill>
                    <a:latin typeface="腾讯体 W3" panose="020C04030202040F0204" pitchFamily="34" charset="-122"/>
                    <a:ea typeface="腾讯体 W3" panose="020C04030202040F0204" pitchFamily="34" charset="-122"/>
                  </a:rPr>
                  <a:t>2</a:t>
                </a:r>
                <a:endParaRPr lang="zh-CN" altLang="en-US" sz="1200" b="1" dirty="0">
                  <a:latin typeface="腾讯体 W3" panose="020C04030202040F0204" pitchFamily="34" charset="-122"/>
                  <a:ea typeface="腾讯体 W3" panose="020C04030202040F0204" pitchFamily="34" charset="-122"/>
                </a:endParaRPr>
              </a:p>
            </p:txBody>
          </p:sp>
        </p:grpSp>
        <p:grpSp>
          <p:nvGrpSpPr>
            <p:cNvPr id="83" name="Group 76">
              <a:extLst>
                <a:ext uri="{FF2B5EF4-FFF2-40B4-BE49-F238E27FC236}">
                  <a16:creationId xmlns:a16="http://schemas.microsoft.com/office/drawing/2014/main" id="{008D0CC3-80A5-E2C9-06ED-9CBC3F2DB2F8}"/>
                </a:ext>
              </a:extLst>
            </p:cNvPr>
            <p:cNvGrpSpPr>
              <a:grpSpLocks/>
            </p:cNvGrpSpPr>
            <p:nvPr/>
          </p:nvGrpSpPr>
          <p:grpSpPr bwMode="auto">
            <a:xfrm>
              <a:off x="1296" y="480"/>
              <a:ext cx="288" cy="318"/>
              <a:chOff x="0" y="0"/>
              <a:chExt cx="288" cy="318"/>
            </a:xfrm>
          </p:grpSpPr>
          <p:sp>
            <p:nvSpPr>
              <p:cNvPr id="93" name="Oval 112">
                <a:extLst>
                  <a:ext uri="{FF2B5EF4-FFF2-40B4-BE49-F238E27FC236}">
                    <a16:creationId xmlns:a16="http://schemas.microsoft.com/office/drawing/2014/main" id="{E73BB873-235F-6557-D484-F6C961022A8E}"/>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94" name="Text Box 113">
                <a:extLst>
                  <a:ext uri="{FF2B5EF4-FFF2-40B4-BE49-F238E27FC236}">
                    <a16:creationId xmlns:a16="http://schemas.microsoft.com/office/drawing/2014/main" id="{B4DFCE97-8A24-B27F-162F-519536A37387}"/>
                  </a:ext>
                </a:extLst>
              </p:cNvPr>
              <p:cNvSpPr txBox="1">
                <a:spLocks noChangeArrowheads="1"/>
              </p:cNvSpPr>
              <p:nvPr/>
            </p:nvSpPr>
            <p:spPr bwMode="auto">
              <a:xfrm>
                <a:off x="11" y="28"/>
                <a:ext cx="27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a:solidFill>
                      <a:srgbClr val="FFFF99"/>
                    </a:solidFill>
                    <a:latin typeface="腾讯体 W3" panose="020C04030202040F0204" pitchFamily="34" charset="-122"/>
                    <a:ea typeface="腾讯体 W3" panose="020C04030202040F0204" pitchFamily="34" charset="-122"/>
                  </a:rPr>
                  <a:t>3</a:t>
                </a:r>
                <a:endParaRPr lang="zh-CN" altLang="en-US" sz="1200" b="1">
                  <a:latin typeface="腾讯体 W3" panose="020C04030202040F0204" pitchFamily="34" charset="-122"/>
                  <a:ea typeface="腾讯体 W3" panose="020C04030202040F0204" pitchFamily="34" charset="-122"/>
                </a:endParaRPr>
              </a:p>
            </p:txBody>
          </p:sp>
        </p:grpSp>
        <p:grpSp>
          <p:nvGrpSpPr>
            <p:cNvPr id="84" name="Group 79">
              <a:extLst>
                <a:ext uri="{FF2B5EF4-FFF2-40B4-BE49-F238E27FC236}">
                  <a16:creationId xmlns:a16="http://schemas.microsoft.com/office/drawing/2014/main" id="{45600A36-731C-7BF0-B12F-5541D33DB8CC}"/>
                </a:ext>
              </a:extLst>
            </p:cNvPr>
            <p:cNvGrpSpPr>
              <a:grpSpLocks/>
            </p:cNvGrpSpPr>
            <p:nvPr/>
          </p:nvGrpSpPr>
          <p:grpSpPr bwMode="auto">
            <a:xfrm>
              <a:off x="861" y="1008"/>
              <a:ext cx="291" cy="306"/>
              <a:chOff x="-3" y="0"/>
              <a:chExt cx="291" cy="306"/>
            </a:xfrm>
          </p:grpSpPr>
          <p:sp>
            <p:nvSpPr>
              <p:cNvPr id="91" name="Oval 115">
                <a:extLst>
                  <a:ext uri="{FF2B5EF4-FFF2-40B4-BE49-F238E27FC236}">
                    <a16:creationId xmlns:a16="http://schemas.microsoft.com/office/drawing/2014/main" id="{5FCCA128-E101-D9DB-C51C-D068D7BD46E9}"/>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92" name="Text Box 116">
                <a:extLst>
                  <a:ext uri="{FF2B5EF4-FFF2-40B4-BE49-F238E27FC236}">
                    <a16:creationId xmlns:a16="http://schemas.microsoft.com/office/drawing/2014/main" id="{87DD2788-23B4-78A3-AC4C-5B6182E3103E}"/>
                  </a:ext>
                </a:extLst>
              </p:cNvPr>
              <p:cNvSpPr txBox="1">
                <a:spLocks noChangeArrowheads="1"/>
              </p:cNvSpPr>
              <p:nvPr/>
            </p:nvSpPr>
            <p:spPr bwMode="auto">
              <a:xfrm>
                <a:off x="-3" y="16"/>
                <a:ext cx="28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dirty="0">
                    <a:solidFill>
                      <a:srgbClr val="FFFF99"/>
                    </a:solidFill>
                    <a:latin typeface="腾讯体 W3" panose="020C04030202040F0204" pitchFamily="34" charset="-122"/>
                    <a:ea typeface="腾讯体 W3" panose="020C04030202040F0204" pitchFamily="34" charset="-122"/>
                  </a:rPr>
                  <a:t>4</a:t>
                </a:r>
                <a:endParaRPr lang="zh-CN" altLang="en-US" sz="1200" b="1" dirty="0">
                  <a:latin typeface="腾讯体 W3" panose="020C04030202040F0204" pitchFamily="34" charset="-122"/>
                  <a:ea typeface="腾讯体 W3" panose="020C04030202040F0204" pitchFamily="34" charset="-122"/>
                </a:endParaRPr>
              </a:p>
            </p:txBody>
          </p:sp>
        </p:grpSp>
        <p:grpSp>
          <p:nvGrpSpPr>
            <p:cNvPr id="85" name="Group 82">
              <a:extLst>
                <a:ext uri="{FF2B5EF4-FFF2-40B4-BE49-F238E27FC236}">
                  <a16:creationId xmlns:a16="http://schemas.microsoft.com/office/drawing/2014/main" id="{93E15E91-C0CA-9698-8A49-D8D45C8BF80A}"/>
                </a:ext>
              </a:extLst>
            </p:cNvPr>
            <p:cNvGrpSpPr>
              <a:grpSpLocks/>
            </p:cNvGrpSpPr>
            <p:nvPr/>
          </p:nvGrpSpPr>
          <p:grpSpPr bwMode="auto">
            <a:xfrm>
              <a:off x="0" y="1008"/>
              <a:ext cx="288" cy="321"/>
              <a:chOff x="0" y="0"/>
              <a:chExt cx="288" cy="321"/>
            </a:xfrm>
          </p:grpSpPr>
          <p:sp>
            <p:nvSpPr>
              <p:cNvPr id="89" name="Oval 118">
                <a:extLst>
                  <a:ext uri="{FF2B5EF4-FFF2-40B4-BE49-F238E27FC236}">
                    <a16:creationId xmlns:a16="http://schemas.microsoft.com/office/drawing/2014/main" id="{A58A48C6-3ECB-37FF-8D65-7EBAC89F2CC8}"/>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90" name="Text Box 119">
                <a:extLst>
                  <a:ext uri="{FF2B5EF4-FFF2-40B4-BE49-F238E27FC236}">
                    <a16:creationId xmlns:a16="http://schemas.microsoft.com/office/drawing/2014/main" id="{1382AF9B-8B2A-C89A-30CE-C2C371EB7229}"/>
                  </a:ext>
                </a:extLst>
              </p:cNvPr>
              <p:cNvSpPr txBox="1">
                <a:spLocks noChangeArrowheads="1"/>
              </p:cNvSpPr>
              <p:nvPr/>
            </p:nvSpPr>
            <p:spPr bwMode="auto">
              <a:xfrm>
                <a:off x="17" y="31"/>
                <a:ext cx="24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a:solidFill>
                      <a:srgbClr val="FFFF99"/>
                    </a:solidFill>
                    <a:latin typeface="腾讯体 W3" panose="020C04030202040F0204" pitchFamily="34" charset="-122"/>
                    <a:ea typeface="腾讯体 W3" panose="020C04030202040F0204" pitchFamily="34" charset="-122"/>
                  </a:rPr>
                  <a:t>5</a:t>
                </a:r>
                <a:endParaRPr lang="zh-CN" altLang="en-US" sz="1200" b="1">
                  <a:latin typeface="腾讯体 W3" panose="020C04030202040F0204" pitchFamily="34" charset="-122"/>
                  <a:ea typeface="腾讯体 W3" panose="020C04030202040F0204" pitchFamily="34" charset="-122"/>
                </a:endParaRPr>
              </a:p>
            </p:txBody>
          </p:sp>
        </p:grpSp>
        <p:grpSp>
          <p:nvGrpSpPr>
            <p:cNvPr id="86" name="Group 85">
              <a:extLst>
                <a:ext uri="{FF2B5EF4-FFF2-40B4-BE49-F238E27FC236}">
                  <a16:creationId xmlns:a16="http://schemas.microsoft.com/office/drawing/2014/main" id="{44DC95C7-3DF2-073F-C23E-CDBBA488603B}"/>
                </a:ext>
              </a:extLst>
            </p:cNvPr>
            <p:cNvGrpSpPr>
              <a:grpSpLocks/>
            </p:cNvGrpSpPr>
            <p:nvPr/>
          </p:nvGrpSpPr>
          <p:grpSpPr bwMode="auto">
            <a:xfrm>
              <a:off x="431" y="432"/>
              <a:ext cx="289" cy="309"/>
              <a:chOff x="-1" y="0"/>
              <a:chExt cx="289" cy="309"/>
            </a:xfrm>
          </p:grpSpPr>
          <p:sp>
            <p:nvSpPr>
              <p:cNvPr id="87" name="Oval 121">
                <a:extLst>
                  <a:ext uri="{FF2B5EF4-FFF2-40B4-BE49-F238E27FC236}">
                    <a16:creationId xmlns:a16="http://schemas.microsoft.com/office/drawing/2014/main" id="{9243DF4F-7B73-E4D3-A077-EC2DD894A00C}"/>
                  </a:ext>
                </a:extLst>
              </p:cNvPr>
              <p:cNvSpPr>
                <a:spLocks noChangeArrowheads="1"/>
              </p:cNvSpPr>
              <p:nvPr/>
            </p:nvSpPr>
            <p:spPr bwMode="auto">
              <a:xfrm>
                <a:off x="0" y="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p>
                <a:endParaRPr lang="zh-CN" altLang="en-US" sz="1000">
                  <a:latin typeface="腾讯体 W3" panose="020C04030202040F0204" pitchFamily="34" charset="-122"/>
                  <a:ea typeface="腾讯体 W3" panose="020C04030202040F0204" pitchFamily="34" charset="-122"/>
                </a:endParaRPr>
              </a:p>
            </p:txBody>
          </p:sp>
          <p:sp>
            <p:nvSpPr>
              <p:cNvPr id="88" name="Text Box 122">
                <a:extLst>
                  <a:ext uri="{FF2B5EF4-FFF2-40B4-BE49-F238E27FC236}">
                    <a16:creationId xmlns:a16="http://schemas.microsoft.com/office/drawing/2014/main" id="{D8DD4779-F32A-A65B-BC16-0D76099A660A}"/>
                  </a:ext>
                </a:extLst>
              </p:cNvPr>
              <p:cNvSpPr txBox="1">
                <a:spLocks noChangeArrowheads="1"/>
              </p:cNvSpPr>
              <p:nvPr/>
            </p:nvSpPr>
            <p:spPr bwMode="auto">
              <a:xfrm>
                <a:off x="-1" y="19"/>
                <a:ext cx="27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ahoma" pitchFamily="34" charset="0"/>
                    <a:ea typeface="宋体" pitchFamily="2" charset="-122"/>
                  </a:defRPr>
                </a:lvl9pPr>
              </a:lstStyle>
              <a:p>
                <a:pPr eaLnBrk="1" hangingPunct="1"/>
                <a:r>
                  <a:rPr lang="zh-CN" altLang="en-US" sz="1200" b="1" dirty="0">
                    <a:solidFill>
                      <a:srgbClr val="FFFF99"/>
                    </a:solidFill>
                    <a:latin typeface="腾讯体 W3" panose="020C04030202040F0204" pitchFamily="34" charset="-122"/>
                    <a:ea typeface="腾讯体 W3" panose="020C04030202040F0204" pitchFamily="34" charset="-122"/>
                  </a:rPr>
                  <a:t>6</a:t>
                </a:r>
                <a:endParaRPr lang="zh-CN" altLang="en-US" sz="1200" b="1" dirty="0">
                  <a:latin typeface="腾讯体 W3" panose="020C04030202040F0204" pitchFamily="34" charset="-122"/>
                  <a:ea typeface="腾讯体 W3" panose="020C04030202040F0204" pitchFamily="34" charset="-122"/>
                </a:endParaRPr>
              </a:p>
            </p:txBody>
          </p:sp>
        </p:grpSp>
      </p:grpSp>
      <p:sp>
        <p:nvSpPr>
          <p:cNvPr id="97" name="文本框 96">
            <a:extLst>
              <a:ext uri="{FF2B5EF4-FFF2-40B4-BE49-F238E27FC236}">
                <a16:creationId xmlns:a16="http://schemas.microsoft.com/office/drawing/2014/main" id="{0FB96C1D-7290-E0F8-B086-13A917497426}"/>
              </a:ext>
            </a:extLst>
          </p:cNvPr>
          <p:cNvSpPr txBox="1"/>
          <p:nvPr/>
        </p:nvSpPr>
        <p:spPr>
          <a:xfrm>
            <a:off x="10852002" y="2974411"/>
            <a:ext cx="1173690"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线性表</a:t>
            </a:r>
          </a:p>
        </p:txBody>
      </p:sp>
      <p:sp>
        <p:nvSpPr>
          <p:cNvPr id="98" name="文本框 97">
            <a:extLst>
              <a:ext uri="{FF2B5EF4-FFF2-40B4-BE49-F238E27FC236}">
                <a16:creationId xmlns:a16="http://schemas.microsoft.com/office/drawing/2014/main" id="{0906E606-7E59-F1A8-13D4-8740BF05C143}"/>
              </a:ext>
            </a:extLst>
          </p:cNvPr>
          <p:cNvSpPr txBox="1"/>
          <p:nvPr/>
        </p:nvSpPr>
        <p:spPr>
          <a:xfrm>
            <a:off x="11123988" y="4798849"/>
            <a:ext cx="55456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图</a:t>
            </a:r>
          </a:p>
        </p:txBody>
      </p:sp>
    </p:spTree>
    <p:extLst>
      <p:ext uri="{BB962C8B-B14F-4D97-AF65-F5344CB8AC3E}">
        <p14:creationId xmlns:p14="http://schemas.microsoft.com/office/powerpoint/2010/main" val="766008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pPr marL="0" indent="0">
              <a:buNone/>
            </a:pPr>
            <a:r>
              <a:rPr lang="en-US" altLang="zh-CN" dirty="0"/>
              <a:t>(3) </a:t>
            </a:r>
            <a:r>
              <a:rPr lang="zh-CN" altLang="en-US" dirty="0"/>
              <a:t>文件格式设计</a:t>
            </a:r>
            <a:endParaRPr lang="en-US" altLang="zh-CN" dirty="0"/>
          </a:p>
          <a:p>
            <a:pPr marL="0" indent="0">
              <a:buNone/>
            </a:pPr>
            <a:r>
              <a:rPr lang="en-US" altLang="zh-CN" dirty="0"/>
              <a:t>        </a:t>
            </a:r>
            <a:r>
              <a:rPr lang="zh-CN" altLang="zh-CN" dirty="0"/>
              <a:t>如果涉及到数据的持久化，即保存数据或者读取数据，就需要考虑将程序运行的输入和输出信息保存为数据文件。</a:t>
            </a:r>
            <a:endParaRPr lang="en-US" altLang="zh-CN" dirty="0"/>
          </a:p>
          <a:p>
            <a:pPr marL="0" indent="0">
              <a:buNone/>
            </a:pPr>
            <a:endParaRPr lang="en-US" altLang="zh-CN" dirty="0"/>
          </a:p>
          <a:p>
            <a:pPr marL="0" indent="0">
              <a:buNone/>
            </a:pPr>
            <a:r>
              <a:rPr lang="zh-CN" altLang="en-US" dirty="0"/>
              <a:t>文件：存储在计算机外部介质上的数据的集合。</a:t>
            </a:r>
          </a:p>
          <a:p>
            <a:pPr marL="0" indent="0">
              <a:buNone/>
            </a:pPr>
            <a:endParaRPr lang="zh-CN" altLang="zh-CN" dirty="0"/>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54</a:t>
            </a:fld>
            <a:endParaRPr lang="zh-CN" altLang="en-US"/>
          </a:p>
        </p:txBody>
      </p:sp>
      <p:graphicFrame>
        <p:nvGraphicFramePr>
          <p:cNvPr id="7" name="图示 6">
            <a:extLst>
              <a:ext uri="{FF2B5EF4-FFF2-40B4-BE49-F238E27FC236}">
                <a16:creationId xmlns:a16="http://schemas.microsoft.com/office/drawing/2014/main" id="{E50A628A-8BA8-CA8E-8B54-4C5853690F4B}"/>
              </a:ext>
            </a:extLst>
          </p:cNvPr>
          <p:cNvGraphicFramePr/>
          <p:nvPr>
            <p:extLst>
              <p:ext uri="{D42A27DB-BD31-4B8C-83A1-F6EECF244321}">
                <p14:modId xmlns:p14="http://schemas.microsoft.com/office/powerpoint/2010/main" val="2288611982"/>
              </p:ext>
            </p:extLst>
          </p:nvPr>
        </p:nvGraphicFramePr>
        <p:xfrm>
          <a:off x="3727439" y="4025900"/>
          <a:ext cx="4781550" cy="1013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245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b="1" dirty="0"/>
              <a:t>根据数据类型设计文件存储方式</a:t>
            </a:r>
            <a:endParaRPr lang="en-US" altLang="zh-CN" b="1" dirty="0"/>
          </a:p>
          <a:p>
            <a:r>
              <a:rPr lang="zh-CN" altLang="en-US" b="1" dirty="0"/>
              <a:t>① 固定聚合类型</a:t>
            </a:r>
            <a:r>
              <a:rPr lang="zh-CN" altLang="en-US" dirty="0"/>
              <a:t>（</a:t>
            </a:r>
            <a:r>
              <a:rPr lang="zh-CN" altLang="en-US" dirty="0">
                <a:solidFill>
                  <a:schemeClr val="accent2"/>
                </a:solidFill>
              </a:rPr>
              <a:t>数据元素的内容和长度固定</a:t>
            </a:r>
            <a:r>
              <a:rPr lang="zh-CN" altLang="en-US" dirty="0"/>
              <a:t>）</a:t>
            </a:r>
          </a:p>
          <a:p>
            <a:r>
              <a:rPr lang="zh-CN" altLang="en-US" dirty="0"/>
              <a:t>以数据元素为单位，依次将多条数据写入到同一个文件中，使用一个文件保存多条数据记录。 </a:t>
            </a:r>
            <a:endParaRPr lang="en-US" altLang="zh-CN" dirty="0"/>
          </a:p>
          <a:p>
            <a:endParaRPr lang="en-US" altLang="zh-CN" dirty="0"/>
          </a:p>
          <a:p>
            <a:r>
              <a:rPr lang="zh-CN" altLang="en-US" b="1" dirty="0"/>
              <a:t>② 可变聚合类型</a:t>
            </a:r>
            <a:r>
              <a:rPr lang="zh-CN" altLang="en-US" dirty="0"/>
              <a:t>（</a:t>
            </a:r>
            <a:r>
              <a:rPr lang="zh-CN" altLang="en-US" dirty="0">
                <a:solidFill>
                  <a:schemeClr val="accent2"/>
                </a:solidFill>
              </a:rPr>
              <a:t>数据元素的长度不固定</a:t>
            </a:r>
            <a:r>
              <a:rPr lang="zh-CN" altLang="en-US" dirty="0"/>
              <a:t>）</a:t>
            </a:r>
            <a:endParaRPr lang="en-US" altLang="zh-CN" dirty="0"/>
          </a:p>
          <a:p>
            <a:r>
              <a:rPr lang="zh-CN" altLang="en-US" dirty="0"/>
              <a:t>        将每条数据元素单独保存为一个文件，以文件为单位对多个数据元素进行存储。</a:t>
            </a:r>
            <a:endParaRPr lang="en-US" altLang="zh-CN" dirty="0"/>
          </a:p>
          <a:p>
            <a:r>
              <a:rPr lang="zh-CN" altLang="en-US" dirty="0"/>
              <a:t>       使用文件的名称来标识不同的数据记录。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55</a:t>
            </a:fld>
            <a:endParaRPr lang="zh-CN" altLang="en-US"/>
          </a:p>
        </p:txBody>
      </p:sp>
    </p:spTree>
    <p:extLst>
      <p:ext uri="{BB962C8B-B14F-4D97-AF65-F5344CB8AC3E}">
        <p14:creationId xmlns:p14="http://schemas.microsoft.com/office/powerpoint/2010/main" val="2140266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dirty="0"/>
              <a:t>根据数据关系设计文件存储关系</a:t>
            </a:r>
            <a:endParaRPr lang="en-US" altLang="zh-CN" dirty="0"/>
          </a:p>
          <a:p>
            <a:r>
              <a:rPr lang="zh-CN" altLang="en-US" dirty="0"/>
              <a:t>①一对一</a:t>
            </a:r>
            <a:endParaRPr lang="en-US" altLang="zh-CN" dirty="0"/>
          </a:p>
          <a:p>
            <a:endParaRPr lang="en-US" altLang="zh-CN"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56</a:t>
            </a:fld>
            <a:endParaRPr lang="zh-CN" altLang="en-US"/>
          </a:p>
        </p:txBody>
      </p:sp>
      <p:pic>
        <p:nvPicPr>
          <p:cNvPr id="7" name="图片 6">
            <a:extLst>
              <a:ext uri="{FF2B5EF4-FFF2-40B4-BE49-F238E27FC236}">
                <a16:creationId xmlns:a16="http://schemas.microsoft.com/office/drawing/2014/main" id="{1C360794-274C-30E0-CA3C-099062E1DB9A}"/>
              </a:ext>
            </a:extLst>
          </p:cNvPr>
          <p:cNvPicPr>
            <a:picLocks noChangeAspect="1"/>
          </p:cNvPicPr>
          <p:nvPr/>
        </p:nvPicPr>
        <p:blipFill>
          <a:blip r:embed="rId2"/>
          <a:stretch>
            <a:fillRect/>
          </a:stretch>
        </p:blipFill>
        <p:spPr>
          <a:xfrm>
            <a:off x="7936273" y="2016882"/>
            <a:ext cx="3697561" cy="2027695"/>
          </a:xfrm>
          <a:prstGeom prst="rect">
            <a:avLst/>
          </a:prstGeom>
        </p:spPr>
      </p:pic>
      <p:cxnSp>
        <p:nvCxnSpPr>
          <p:cNvPr id="8" name="直接箭头连接符 7">
            <a:extLst>
              <a:ext uri="{FF2B5EF4-FFF2-40B4-BE49-F238E27FC236}">
                <a16:creationId xmlns:a16="http://schemas.microsoft.com/office/drawing/2014/main" id="{632A5441-A01A-188C-5373-DD01C69DDF30}"/>
              </a:ext>
            </a:extLst>
          </p:cNvPr>
          <p:cNvCxnSpPr/>
          <p:nvPr/>
        </p:nvCxnSpPr>
        <p:spPr>
          <a:xfrm>
            <a:off x="4456261" y="3085095"/>
            <a:ext cx="301316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5A43444-BF11-D0CD-8270-E4EC4B3269D6}"/>
              </a:ext>
            </a:extLst>
          </p:cNvPr>
          <p:cNvSpPr txBox="1"/>
          <p:nvPr/>
        </p:nvSpPr>
        <p:spPr>
          <a:xfrm>
            <a:off x="5672270" y="2715763"/>
            <a:ext cx="1335640" cy="369332"/>
          </a:xfrm>
          <a:prstGeom prst="rect">
            <a:avLst/>
          </a:prstGeom>
          <a:noFill/>
        </p:spPr>
        <p:txBody>
          <a:bodyPr wrap="square">
            <a:spAutoFit/>
          </a:bodyPr>
          <a:lstStyle/>
          <a:p>
            <a:r>
              <a:rPr lang="en-US" altLang="zh-CN" dirty="0">
                <a:latin typeface="腾讯体 W3" panose="020C04030202040F0204" pitchFamily="34" charset="-122"/>
                <a:ea typeface="腾讯体 W3" panose="020C04030202040F0204" pitchFamily="34" charset="-122"/>
              </a:rPr>
              <a:t>1:1</a:t>
            </a:r>
            <a:endParaRPr lang="zh-CN" altLang="en-US" dirty="0">
              <a:latin typeface="腾讯体 W3" panose="020C04030202040F0204" pitchFamily="34" charset="-122"/>
              <a:ea typeface="腾讯体 W3" panose="020C04030202040F0204" pitchFamily="34" charset="-122"/>
            </a:endParaRPr>
          </a:p>
        </p:txBody>
      </p:sp>
      <p:sp>
        <p:nvSpPr>
          <p:cNvPr id="10" name="箭头: 下 9">
            <a:extLst>
              <a:ext uri="{FF2B5EF4-FFF2-40B4-BE49-F238E27FC236}">
                <a16:creationId xmlns:a16="http://schemas.microsoft.com/office/drawing/2014/main" id="{F6D59C4F-A4A3-2666-C79A-85375F853163}"/>
              </a:ext>
            </a:extLst>
          </p:cNvPr>
          <p:cNvSpPr/>
          <p:nvPr/>
        </p:nvSpPr>
        <p:spPr>
          <a:xfrm>
            <a:off x="1163606" y="4081441"/>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F37E1142-E1F7-877E-78F0-BB929E12CE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995110" y="4536999"/>
            <a:ext cx="730197" cy="921770"/>
          </a:xfrm>
          <a:prstGeom prst="rect">
            <a:avLst/>
          </a:prstGeom>
        </p:spPr>
      </p:pic>
      <p:sp>
        <p:nvSpPr>
          <p:cNvPr id="12" name="箭头: 下 11">
            <a:extLst>
              <a:ext uri="{FF2B5EF4-FFF2-40B4-BE49-F238E27FC236}">
                <a16:creationId xmlns:a16="http://schemas.microsoft.com/office/drawing/2014/main" id="{06EF56EE-DF5A-3EA7-66A1-6BC8CADE43C1}"/>
              </a:ext>
            </a:extLst>
          </p:cNvPr>
          <p:cNvSpPr/>
          <p:nvPr/>
        </p:nvSpPr>
        <p:spPr>
          <a:xfrm>
            <a:off x="8256738" y="4081440"/>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3" name="图片 12">
            <a:extLst>
              <a:ext uri="{FF2B5EF4-FFF2-40B4-BE49-F238E27FC236}">
                <a16:creationId xmlns:a16="http://schemas.microsoft.com/office/drawing/2014/main" id="{D8149466-D628-9F67-D631-7FC8A091EA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8078873" y="4536999"/>
            <a:ext cx="730197" cy="921770"/>
          </a:xfrm>
          <a:prstGeom prst="rect">
            <a:avLst/>
          </a:prstGeom>
        </p:spPr>
      </p:pic>
      <p:sp>
        <p:nvSpPr>
          <p:cNvPr id="14" name="文本框 13">
            <a:extLst>
              <a:ext uri="{FF2B5EF4-FFF2-40B4-BE49-F238E27FC236}">
                <a16:creationId xmlns:a16="http://schemas.microsoft.com/office/drawing/2014/main" id="{EA1A3BE2-0F66-2168-6088-4F26F657C394}"/>
              </a:ext>
            </a:extLst>
          </p:cNvPr>
          <p:cNvSpPr txBox="1"/>
          <p:nvPr/>
        </p:nvSpPr>
        <p:spPr>
          <a:xfrm>
            <a:off x="9431318" y="5649318"/>
            <a:ext cx="2124721" cy="646331"/>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以主数据标识符为文件名的多个文件</a:t>
            </a:r>
            <a:endParaRPr lang="zh-CN" altLang="en-US" dirty="0">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27D62AC4-1808-5A98-C0EC-19BD208984DB}"/>
              </a:ext>
            </a:extLst>
          </p:cNvPr>
          <p:cNvSpPr txBox="1"/>
          <p:nvPr/>
        </p:nvSpPr>
        <p:spPr>
          <a:xfrm>
            <a:off x="7946220" y="5514355"/>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16" name="箭头: 下 15">
            <a:extLst>
              <a:ext uri="{FF2B5EF4-FFF2-40B4-BE49-F238E27FC236}">
                <a16:creationId xmlns:a16="http://schemas.microsoft.com/office/drawing/2014/main" id="{1A9C9798-C27D-9354-4EFE-0DA09B2E88C6}"/>
              </a:ext>
            </a:extLst>
          </p:cNvPr>
          <p:cNvSpPr/>
          <p:nvPr/>
        </p:nvSpPr>
        <p:spPr>
          <a:xfrm>
            <a:off x="3149161" y="4103268"/>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7" name="图片 16">
            <a:extLst>
              <a:ext uri="{FF2B5EF4-FFF2-40B4-BE49-F238E27FC236}">
                <a16:creationId xmlns:a16="http://schemas.microsoft.com/office/drawing/2014/main" id="{75471424-2464-5594-22D8-6D2B240CBA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2745599" y="4493342"/>
            <a:ext cx="1016130" cy="1107920"/>
          </a:xfrm>
          <a:prstGeom prst="rect">
            <a:avLst/>
          </a:prstGeom>
        </p:spPr>
      </p:pic>
      <p:sp>
        <p:nvSpPr>
          <p:cNvPr id="18" name="文本框 17">
            <a:extLst>
              <a:ext uri="{FF2B5EF4-FFF2-40B4-BE49-F238E27FC236}">
                <a16:creationId xmlns:a16="http://schemas.microsoft.com/office/drawing/2014/main" id="{3743A860-0A7C-7429-4D30-20435E7EB8EE}"/>
              </a:ext>
            </a:extLst>
          </p:cNvPr>
          <p:cNvSpPr txBox="1"/>
          <p:nvPr/>
        </p:nvSpPr>
        <p:spPr>
          <a:xfrm>
            <a:off x="790225" y="5605459"/>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20" name="箭头: 下 19">
            <a:extLst>
              <a:ext uri="{FF2B5EF4-FFF2-40B4-BE49-F238E27FC236}">
                <a16:creationId xmlns:a16="http://schemas.microsoft.com/office/drawing/2014/main" id="{3E278CF2-C3FF-391D-3C14-70148E36CCDC}"/>
              </a:ext>
            </a:extLst>
          </p:cNvPr>
          <p:cNvSpPr/>
          <p:nvPr/>
        </p:nvSpPr>
        <p:spPr>
          <a:xfrm>
            <a:off x="10213320" y="4125097"/>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21" name="图片 20">
            <a:extLst>
              <a:ext uri="{FF2B5EF4-FFF2-40B4-BE49-F238E27FC236}">
                <a16:creationId xmlns:a16="http://schemas.microsoft.com/office/drawing/2014/main" id="{08AEA7C4-FAA4-E791-BBC1-C713F09CF27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9809758" y="4515171"/>
            <a:ext cx="1016130" cy="1107920"/>
          </a:xfrm>
          <a:prstGeom prst="rect">
            <a:avLst/>
          </a:prstGeom>
        </p:spPr>
      </p:pic>
      <p:sp>
        <p:nvSpPr>
          <p:cNvPr id="22" name="文本框 21">
            <a:extLst>
              <a:ext uri="{FF2B5EF4-FFF2-40B4-BE49-F238E27FC236}">
                <a16:creationId xmlns:a16="http://schemas.microsoft.com/office/drawing/2014/main" id="{E4F4C392-AF8C-77B1-5CF9-49B10DB7D4E6}"/>
              </a:ext>
            </a:extLst>
          </p:cNvPr>
          <p:cNvSpPr txBox="1"/>
          <p:nvPr/>
        </p:nvSpPr>
        <p:spPr>
          <a:xfrm>
            <a:off x="1753572" y="3984885"/>
            <a:ext cx="92771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主数据</a:t>
            </a:r>
            <a:endParaRPr lang="zh-CN" altLang="en-US" dirty="0">
              <a:latin typeface="腾讯体 W3" panose="020C04030202040F0204" pitchFamily="34" charset="-122"/>
              <a:ea typeface="腾讯体 W3" panose="020C04030202040F0204" pitchFamily="34" charset="-122"/>
            </a:endParaRPr>
          </a:p>
        </p:txBody>
      </p:sp>
      <p:sp>
        <p:nvSpPr>
          <p:cNvPr id="23" name="文本框 22">
            <a:extLst>
              <a:ext uri="{FF2B5EF4-FFF2-40B4-BE49-F238E27FC236}">
                <a16:creationId xmlns:a16="http://schemas.microsoft.com/office/drawing/2014/main" id="{EFD634A5-528B-C1D4-7D8C-B46522E21D23}"/>
              </a:ext>
            </a:extLst>
          </p:cNvPr>
          <p:cNvSpPr txBox="1"/>
          <p:nvPr/>
        </p:nvSpPr>
        <p:spPr>
          <a:xfrm>
            <a:off x="9351957" y="3964058"/>
            <a:ext cx="92771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从</a:t>
            </a:r>
            <a:r>
              <a:rPr lang="zh-CN" altLang="zh-CN" dirty="0">
                <a:latin typeface="腾讯体 W3" panose="020C04030202040F0204" pitchFamily="34" charset="-122"/>
                <a:ea typeface="腾讯体 W3" panose="020C04030202040F0204" pitchFamily="34" charset="-122"/>
              </a:rPr>
              <a:t>数据</a:t>
            </a:r>
            <a:endParaRPr lang="zh-CN" altLang="en-US" dirty="0">
              <a:latin typeface="腾讯体 W3" panose="020C04030202040F0204" pitchFamily="34" charset="-122"/>
              <a:ea typeface="腾讯体 W3" panose="020C04030202040F0204" pitchFamily="34" charset="-122"/>
            </a:endParaRPr>
          </a:p>
        </p:txBody>
      </p:sp>
      <p:sp>
        <p:nvSpPr>
          <p:cNvPr id="24" name="矩形 23">
            <a:extLst>
              <a:ext uri="{FF2B5EF4-FFF2-40B4-BE49-F238E27FC236}">
                <a16:creationId xmlns:a16="http://schemas.microsoft.com/office/drawing/2014/main" id="{5B8C5FB6-27D7-D3A0-62DF-65851C82F709}"/>
              </a:ext>
            </a:extLst>
          </p:cNvPr>
          <p:cNvSpPr/>
          <p:nvPr/>
        </p:nvSpPr>
        <p:spPr>
          <a:xfrm>
            <a:off x="8084841" y="2028427"/>
            <a:ext cx="1207954" cy="2814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主数据属性</a:t>
            </a:r>
            <a:r>
              <a:rPr lang="en-US" altLang="zh-CN" sz="1400" dirty="0">
                <a:latin typeface="腾讯体 W3" panose="020C04030202040F0204" pitchFamily="34" charset="-122"/>
                <a:ea typeface="腾讯体 W3" panose="020C04030202040F0204" pitchFamily="34" charset="-122"/>
              </a:rPr>
              <a:t>1</a:t>
            </a:r>
            <a:endParaRPr lang="zh-CN" altLang="en-US" sz="1400" dirty="0">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A3BFB95E-EA2C-758E-A8E4-53C97CAAE867}"/>
              </a:ext>
            </a:extLst>
          </p:cNvPr>
          <p:cNvSpPr/>
          <p:nvPr/>
        </p:nvSpPr>
        <p:spPr>
          <a:xfrm>
            <a:off x="10055872" y="2055579"/>
            <a:ext cx="1324127" cy="2814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主数据属性</a:t>
            </a:r>
            <a:r>
              <a:rPr lang="en-US" altLang="zh-CN" sz="1400" dirty="0">
                <a:latin typeface="腾讯体 W3" panose="020C04030202040F0204" pitchFamily="34" charset="-122"/>
                <a:ea typeface="腾讯体 W3" panose="020C04030202040F0204" pitchFamily="34" charset="-122"/>
              </a:rPr>
              <a:t>1</a:t>
            </a:r>
            <a:endParaRPr lang="zh-CN" altLang="en-US" sz="1400" dirty="0">
              <a:latin typeface="腾讯体 W3" panose="020C04030202040F0204" pitchFamily="34" charset="-122"/>
              <a:ea typeface="腾讯体 W3" panose="020C04030202040F0204" pitchFamily="34" charset="-122"/>
            </a:endParaRPr>
          </a:p>
        </p:txBody>
      </p:sp>
      <p:pic>
        <p:nvPicPr>
          <p:cNvPr id="26" name="图片 25">
            <a:extLst>
              <a:ext uri="{FF2B5EF4-FFF2-40B4-BE49-F238E27FC236}">
                <a16:creationId xmlns:a16="http://schemas.microsoft.com/office/drawing/2014/main" id="{42A5907C-29D2-8562-0CC3-A8CE2A20DC7F}"/>
              </a:ext>
            </a:extLst>
          </p:cNvPr>
          <p:cNvPicPr>
            <a:picLocks noChangeAspect="1"/>
          </p:cNvPicPr>
          <p:nvPr/>
        </p:nvPicPr>
        <p:blipFill>
          <a:blip r:embed="rId7"/>
          <a:stretch>
            <a:fillRect/>
          </a:stretch>
        </p:blipFill>
        <p:spPr>
          <a:xfrm>
            <a:off x="255406" y="1914769"/>
            <a:ext cx="3892741" cy="2083762"/>
          </a:xfrm>
          <a:prstGeom prst="rect">
            <a:avLst/>
          </a:prstGeom>
        </p:spPr>
      </p:pic>
      <p:sp>
        <p:nvSpPr>
          <p:cNvPr id="27" name="文本框 26">
            <a:extLst>
              <a:ext uri="{FF2B5EF4-FFF2-40B4-BE49-F238E27FC236}">
                <a16:creationId xmlns:a16="http://schemas.microsoft.com/office/drawing/2014/main" id="{9E00B77E-1F7D-3073-2807-6962A4E86033}"/>
              </a:ext>
            </a:extLst>
          </p:cNvPr>
          <p:cNvSpPr txBox="1"/>
          <p:nvPr/>
        </p:nvSpPr>
        <p:spPr>
          <a:xfrm>
            <a:off x="2217430" y="5668170"/>
            <a:ext cx="2124721" cy="646331"/>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以主数据标识符为文件名的多个文件</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413978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en-US" dirty="0"/>
              <a:t>②一对多</a:t>
            </a:r>
            <a:endParaRPr lang="en-US" altLang="zh-CN"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57</a:t>
            </a:fld>
            <a:endParaRPr lang="zh-CN" altLang="en-US"/>
          </a:p>
        </p:txBody>
      </p:sp>
      <p:pic>
        <p:nvPicPr>
          <p:cNvPr id="7" name="图片 6">
            <a:extLst>
              <a:ext uri="{FF2B5EF4-FFF2-40B4-BE49-F238E27FC236}">
                <a16:creationId xmlns:a16="http://schemas.microsoft.com/office/drawing/2014/main" id="{C7D98D40-11B2-E727-3A73-21D829BB4275}"/>
              </a:ext>
            </a:extLst>
          </p:cNvPr>
          <p:cNvPicPr>
            <a:picLocks noChangeAspect="1"/>
          </p:cNvPicPr>
          <p:nvPr/>
        </p:nvPicPr>
        <p:blipFill>
          <a:blip r:embed="rId2"/>
          <a:stretch>
            <a:fillRect/>
          </a:stretch>
        </p:blipFill>
        <p:spPr>
          <a:xfrm>
            <a:off x="7909873" y="1610556"/>
            <a:ext cx="3697561" cy="2027695"/>
          </a:xfrm>
          <a:prstGeom prst="rect">
            <a:avLst/>
          </a:prstGeom>
        </p:spPr>
      </p:pic>
      <p:cxnSp>
        <p:nvCxnSpPr>
          <p:cNvPr id="8" name="直接箭头连接符 7">
            <a:extLst>
              <a:ext uri="{FF2B5EF4-FFF2-40B4-BE49-F238E27FC236}">
                <a16:creationId xmlns:a16="http://schemas.microsoft.com/office/drawing/2014/main" id="{3BFFDE51-2B4D-BDAE-2634-C397EED85E29}"/>
              </a:ext>
            </a:extLst>
          </p:cNvPr>
          <p:cNvCxnSpPr/>
          <p:nvPr/>
        </p:nvCxnSpPr>
        <p:spPr>
          <a:xfrm>
            <a:off x="4461177" y="2667224"/>
            <a:ext cx="301316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D5E1F1E-DF9F-C188-E53C-B0ADF9762A01}"/>
              </a:ext>
            </a:extLst>
          </p:cNvPr>
          <p:cNvSpPr txBox="1"/>
          <p:nvPr/>
        </p:nvSpPr>
        <p:spPr>
          <a:xfrm>
            <a:off x="5677186" y="2297892"/>
            <a:ext cx="1335640" cy="369332"/>
          </a:xfrm>
          <a:prstGeom prst="rect">
            <a:avLst/>
          </a:prstGeom>
          <a:noFill/>
        </p:spPr>
        <p:txBody>
          <a:bodyPr wrap="square">
            <a:spAutoFit/>
          </a:bodyPr>
          <a:lstStyle/>
          <a:p>
            <a:r>
              <a:rPr lang="en-US" altLang="zh-CN" dirty="0">
                <a:latin typeface="腾讯体 W3" panose="020C04030202040F0204" pitchFamily="34" charset="-122"/>
                <a:ea typeface="腾讯体 W3" panose="020C04030202040F0204" pitchFamily="34" charset="-122"/>
              </a:rPr>
              <a:t>1:N</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E7E32A17-9620-AD50-EF97-B9721443343B}"/>
              </a:ext>
            </a:extLst>
          </p:cNvPr>
          <p:cNvSpPr txBox="1"/>
          <p:nvPr/>
        </p:nvSpPr>
        <p:spPr>
          <a:xfrm>
            <a:off x="1758488" y="3567014"/>
            <a:ext cx="92771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主数据</a:t>
            </a:r>
            <a:endParaRPr lang="zh-CN" altLang="en-US" dirty="0">
              <a:latin typeface="腾讯体 W3" panose="020C04030202040F0204" pitchFamily="34" charset="-122"/>
              <a:ea typeface="腾讯体 W3" panose="020C04030202040F0204" pitchFamily="34" charset="-122"/>
            </a:endParaRPr>
          </a:p>
        </p:txBody>
      </p:sp>
      <p:sp>
        <p:nvSpPr>
          <p:cNvPr id="11" name="文本框 10">
            <a:extLst>
              <a:ext uri="{FF2B5EF4-FFF2-40B4-BE49-F238E27FC236}">
                <a16:creationId xmlns:a16="http://schemas.microsoft.com/office/drawing/2014/main" id="{236BAF0B-BD26-04E4-5455-300ED002460F}"/>
              </a:ext>
            </a:extLst>
          </p:cNvPr>
          <p:cNvSpPr txBox="1"/>
          <p:nvPr/>
        </p:nvSpPr>
        <p:spPr>
          <a:xfrm>
            <a:off x="9356873" y="3546187"/>
            <a:ext cx="92771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从</a:t>
            </a:r>
            <a:r>
              <a:rPr lang="zh-CN" altLang="zh-CN" dirty="0">
                <a:latin typeface="腾讯体 W3" panose="020C04030202040F0204" pitchFamily="34" charset="-122"/>
                <a:ea typeface="腾讯体 W3" panose="020C04030202040F0204" pitchFamily="34" charset="-122"/>
              </a:rPr>
              <a:t>数据</a:t>
            </a:r>
            <a:endParaRPr lang="zh-CN" altLang="en-US" dirty="0">
              <a:latin typeface="腾讯体 W3" panose="020C04030202040F0204" pitchFamily="34" charset="-122"/>
              <a:ea typeface="腾讯体 W3" panose="020C04030202040F0204" pitchFamily="34" charset="-122"/>
            </a:endParaRPr>
          </a:p>
        </p:txBody>
      </p:sp>
      <p:sp>
        <p:nvSpPr>
          <p:cNvPr id="12" name="箭头: 下 11">
            <a:extLst>
              <a:ext uri="{FF2B5EF4-FFF2-40B4-BE49-F238E27FC236}">
                <a16:creationId xmlns:a16="http://schemas.microsoft.com/office/drawing/2014/main" id="{622F6AB6-5EBC-CAE0-607C-5113DD8CF466}"/>
              </a:ext>
            </a:extLst>
          </p:cNvPr>
          <p:cNvSpPr/>
          <p:nvPr/>
        </p:nvSpPr>
        <p:spPr>
          <a:xfrm>
            <a:off x="1320922" y="3815970"/>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3" name="图片 12">
            <a:extLst>
              <a:ext uri="{FF2B5EF4-FFF2-40B4-BE49-F238E27FC236}">
                <a16:creationId xmlns:a16="http://schemas.microsoft.com/office/drawing/2014/main" id="{F106DF68-1BBA-7B1F-CBD1-E87F6FC6F24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1152426" y="4271528"/>
            <a:ext cx="730197" cy="921770"/>
          </a:xfrm>
          <a:prstGeom prst="rect">
            <a:avLst/>
          </a:prstGeom>
        </p:spPr>
      </p:pic>
      <p:sp>
        <p:nvSpPr>
          <p:cNvPr id="14" name="箭头: 下 13">
            <a:extLst>
              <a:ext uri="{FF2B5EF4-FFF2-40B4-BE49-F238E27FC236}">
                <a16:creationId xmlns:a16="http://schemas.microsoft.com/office/drawing/2014/main" id="{51DCBD1D-98FC-F9D6-3ADD-F6A2848CAE05}"/>
              </a:ext>
            </a:extLst>
          </p:cNvPr>
          <p:cNvSpPr/>
          <p:nvPr/>
        </p:nvSpPr>
        <p:spPr>
          <a:xfrm>
            <a:off x="3306477" y="3837797"/>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5" name="图片 14">
            <a:extLst>
              <a:ext uri="{FF2B5EF4-FFF2-40B4-BE49-F238E27FC236}">
                <a16:creationId xmlns:a16="http://schemas.microsoft.com/office/drawing/2014/main" id="{F4C74C13-9F8A-068B-6860-226109FEC5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2902915" y="4227871"/>
            <a:ext cx="1016130" cy="1107920"/>
          </a:xfrm>
          <a:prstGeom prst="rect">
            <a:avLst/>
          </a:prstGeom>
        </p:spPr>
      </p:pic>
      <p:sp>
        <p:nvSpPr>
          <p:cNvPr id="16" name="文本框 15">
            <a:extLst>
              <a:ext uri="{FF2B5EF4-FFF2-40B4-BE49-F238E27FC236}">
                <a16:creationId xmlns:a16="http://schemas.microsoft.com/office/drawing/2014/main" id="{E4F0A9A1-7271-50E4-CCDD-C2FB92DA97B0}"/>
              </a:ext>
            </a:extLst>
          </p:cNvPr>
          <p:cNvSpPr txBox="1"/>
          <p:nvPr/>
        </p:nvSpPr>
        <p:spPr>
          <a:xfrm>
            <a:off x="1180222" y="5425139"/>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17" name="矩形 16">
            <a:extLst>
              <a:ext uri="{FF2B5EF4-FFF2-40B4-BE49-F238E27FC236}">
                <a16:creationId xmlns:a16="http://schemas.microsoft.com/office/drawing/2014/main" id="{3CBE7D89-A1A2-30EA-EC76-0365E1BCA164}"/>
              </a:ext>
            </a:extLst>
          </p:cNvPr>
          <p:cNvSpPr/>
          <p:nvPr/>
        </p:nvSpPr>
        <p:spPr>
          <a:xfrm>
            <a:off x="8089757" y="1610556"/>
            <a:ext cx="1207954" cy="2814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主数据属性</a:t>
            </a:r>
            <a:r>
              <a:rPr lang="en-US" altLang="zh-CN" sz="1400" dirty="0">
                <a:latin typeface="腾讯体 W3" panose="020C04030202040F0204" pitchFamily="34" charset="-122"/>
                <a:ea typeface="腾讯体 W3" panose="020C04030202040F0204" pitchFamily="34" charset="-122"/>
              </a:rPr>
              <a:t>1</a:t>
            </a:r>
            <a:endParaRPr lang="zh-CN" altLang="en-US" sz="1400" dirty="0">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EA020F74-2CFD-54F9-560E-4FC85AC4A528}"/>
              </a:ext>
            </a:extLst>
          </p:cNvPr>
          <p:cNvSpPr/>
          <p:nvPr/>
        </p:nvSpPr>
        <p:spPr>
          <a:xfrm>
            <a:off x="10060788" y="1637708"/>
            <a:ext cx="1324127" cy="2814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主数据属性</a:t>
            </a:r>
            <a:r>
              <a:rPr lang="en-US" altLang="zh-CN" sz="1400" dirty="0">
                <a:latin typeface="腾讯体 W3" panose="020C04030202040F0204" pitchFamily="34" charset="-122"/>
                <a:ea typeface="腾讯体 W3" panose="020C04030202040F0204" pitchFamily="34" charset="-122"/>
              </a:rPr>
              <a:t>1</a:t>
            </a:r>
            <a:endParaRPr lang="zh-CN" altLang="en-US" sz="1400" dirty="0">
              <a:latin typeface="腾讯体 W3" panose="020C04030202040F0204" pitchFamily="34" charset="-122"/>
              <a:ea typeface="腾讯体 W3" panose="020C04030202040F0204" pitchFamily="34" charset="-122"/>
            </a:endParaRPr>
          </a:p>
        </p:txBody>
      </p:sp>
      <p:sp>
        <p:nvSpPr>
          <p:cNvPr id="19" name="箭头: 下 18">
            <a:extLst>
              <a:ext uri="{FF2B5EF4-FFF2-40B4-BE49-F238E27FC236}">
                <a16:creationId xmlns:a16="http://schemas.microsoft.com/office/drawing/2014/main" id="{4192DE1E-CB02-3426-59E3-57FBB0D9A2DB}"/>
              </a:ext>
            </a:extLst>
          </p:cNvPr>
          <p:cNvSpPr/>
          <p:nvPr/>
        </p:nvSpPr>
        <p:spPr>
          <a:xfrm>
            <a:off x="8261654" y="3663569"/>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20" name="图片 19">
            <a:extLst>
              <a:ext uri="{FF2B5EF4-FFF2-40B4-BE49-F238E27FC236}">
                <a16:creationId xmlns:a16="http://schemas.microsoft.com/office/drawing/2014/main" id="{F55327F9-B22B-0CC6-EFA8-9B61A2F538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8083789" y="4119128"/>
            <a:ext cx="730197" cy="921770"/>
          </a:xfrm>
          <a:prstGeom prst="rect">
            <a:avLst/>
          </a:prstGeom>
        </p:spPr>
      </p:pic>
      <p:sp>
        <p:nvSpPr>
          <p:cNvPr id="21" name="文本框 20">
            <a:extLst>
              <a:ext uri="{FF2B5EF4-FFF2-40B4-BE49-F238E27FC236}">
                <a16:creationId xmlns:a16="http://schemas.microsoft.com/office/drawing/2014/main" id="{EDCF742D-E6C6-EFAE-F2A7-C53A6C99B3E2}"/>
              </a:ext>
            </a:extLst>
          </p:cNvPr>
          <p:cNvSpPr txBox="1"/>
          <p:nvPr/>
        </p:nvSpPr>
        <p:spPr>
          <a:xfrm>
            <a:off x="7951136" y="5096484"/>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22" name="文本框 21">
            <a:extLst>
              <a:ext uri="{FF2B5EF4-FFF2-40B4-BE49-F238E27FC236}">
                <a16:creationId xmlns:a16="http://schemas.microsoft.com/office/drawing/2014/main" id="{7C9E6730-03E1-903F-F391-5A0FCEA35C7A}"/>
              </a:ext>
            </a:extLst>
          </p:cNvPr>
          <p:cNvSpPr txBox="1"/>
          <p:nvPr/>
        </p:nvSpPr>
        <p:spPr>
          <a:xfrm>
            <a:off x="9297711" y="5361761"/>
            <a:ext cx="2028041"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从数据标识符命名的多个数据文件</a:t>
            </a:r>
            <a:endParaRPr lang="zh-CN" altLang="en-US" dirty="0">
              <a:latin typeface="腾讯体 W3" panose="020C04030202040F0204" pitchFamily="34" charset="-122"/>
              <a:ea typeface="腾讯体 W3" panose="020C04030202040F0204" pitchFamily="34" charset="-122"/>
            </a:endParaRPr>
          </a:p>
        </p:txBody>
      </p:sp>
      <p:sp>
        <p:nvSpPr>
          <p:cNvPr id="23" name="箭头: 下 22">
            <a:extLst>
              <a:ext uri="{FF2B5EF4-FFF2-40B4-BE49-F238E27FC236}">
                <a16:creationId xmlns:a16="http://schemas.microsoft.com/office/drawing/2014/main" id="{48C0A726-36C9-CF49-B863-EE5E6D984A38}"/>
              </a:ext>
            </a:extLst>
          </p:cNvPr>
          <p:cNvSpPr/>
          <p:nvPr/>
        </p:nvSpPr>
        <p:spPr>
          <a:xfrm>
            <a:off x="10218236" y="3707226"/>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24" name="图片 23">
            <a:extLst>
              <a:ext uri="{FF2B5EF4-FFF2-40B4-BE49-F238E27FC236}">
                <a16:creationId xmlns:a16="http://schemas.microsoft.com/office/drawing/2014/main" id="{D274E3F5-13F6-7717-BB10-F2815FA9A3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9814674" y="4097300"/>
            <a:ext cx="1016130" cy="1107920"/>
          </a:xfrm>
          <a:prstGeom prst="rect">
            <a:avLst/>
          </a:prstGeom>
        </p:spPr>
      </p:pic>
      <p:pic>
        <p:nvPicPr>
          <p:cNvPr id="25" name="图片 24">
            <a:extLst>
              <a:ext uri="{FF2B5EF4-FFF2-40B4-BE49-F238E27FC236}">
                <a16:creationId xmlns:a16="http://schemas.microsoft.com/office/drawing/2014/main" id="{BB2345F7-3720-8CF3-FA51-65660938D7C8}"/>
              </a:ext>
            </a:extLst>
          </p:cNvPr>
          <p:cNvPicPr>
            <a:picLocks noChangeAspect="1"/>
          </p:cNvPicPr>
          <p:nvPr/>
        </p:nvPicPr>
        <p:blipFill>
          <a:blip r:embed="rId7"/>
          <a:stretch>
            <a:fillRect/>
          </a:stretch>
        </p:blipFill>
        <p:spPr>
          <a:xfrm>
            <a:off x="397754" y="1675622"/>
            <a:ext cx="3451814" cy="1847736"/>
          </a:xfrm>
          <a:prstGeom prst="rect">
            <a:avLst/>
          </a:prstGeom>
        </p:spPr>
      </p:pic>
      <p:sp>
        <p:nvSpPr>
          <p:cNvPr id="26" name="文本框 25">
            <a:extLst>
              <a:ext uri="{FF2B5EF4-FFF2-40B4-BE49-F238E27FC236}">
                <a16:creationId xmlns:a16="http://schemas.microsoft.com/office/drawing/2014/main" id="{8A3E1A33-6333-2A4C-0977-037FEFF2E483}"/>
              </a:ext>
            </a:extLst>
          </p:cNvPr>
          <p:cNvSpPr txBox="1"/>
          <p:nvPr/>
        </p:nvSpPr>
        <p:spPr>
          <a:xfrm>
            <a:off x="2544575" y="5361760"/>
            <a:ext cx="1833191" cy="646331"/>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以数据标识为名的多个数据文件</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815810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5DF38E48-741E-7CC3-2989-9164EF6B7B44}"/>
              </a:ext>
            </a:extLst>
          </p:cNvPr>
          <p:cNvSpPr/>
          <p:nvPr/>
        </p:nvSpPr>
        <p:spPr>
          <a:xfrm>
            <a:off x="4633996" y="3722654"/>
            <a:ext cx="3056380" cy="195191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55" name="图片 54">
            <a:extLst>
              <a:ext uri="{FF2B5EF4-FFF2-40B4-BE49-F238E27FC236}">
                <a16:creationId xmlns:a16="http://schemas.microsoft.com/office/drawing/2014/main" id="{50F4B819-394D-BC5F-C2F3-5D1921054AEC}"/>
              </a:ext>
            </a:extLst>
          </p:cNvPr>
          <p:cNvPicPr>
            <a:picLocks noChangeAspect="1"/>
          </p:cNvPicPr>
          <p:nvPr/>
        </p:nvPicPr>
        <p:blipFill>
          <a:blip r:embed="rId2"/>
          <a:stretch>
            <a:fillRect/>
          </a:stretch>
        </p:blipFill>
        <p:spPr>
          <a:xfrm>
            <a:off x="4465035" y="3967326"/>
            <a:ext cx="3433210" cy="1637680"/>
          </a:xfrm>
          <a:prstGeom prst="rect">
            <a:avLst/>
          </a:prstGeom>
        </p:spPr>
      </p:pic>
      <p:sp>
        <p:nvSpPr>
          <p:cNvPr id="2" name="标题 1"/>
          <p:cNvSpPr>
            <a:spLocks noGrp="1"/>
          </p:cNvSpPr>
          <p:nvPr>
            <p:ph type="title"/>
          </p:nvPr>
        </p:nvSpPr>
        <p:spPr/>
        <p:txBody>
          <a:bodyPr/>
          <a:lstStyle/>
          <a:p>
            <a:r>
              <a:rPr lang="en-US" altLang="zh-CN" dirty="0"/>
              <a:t>4.</a:t>
            </a:r>
            <a:r>
              <a:rPr lang="zh-CN" altLang="en-US" dirty="0"/>
              <a:t>数据设计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58</a:t>
            </a:fld>
            <a:endParaRPr lang="zh-CN" altLang="en-US"/>
          </a:p>
        </p:txBody>
      </p:sp>
      <p:pic>
        <p:nvPicPr>
          <p:cNvPr id="31" name="图片 30">
            <a:extLst>
              <a:ext uri="{FF2B5EF4-FFF2-40B4-BE49-F238E27FC236}">
                <a16:creationId xmlns:a16="http://schemas.microsoft.com/office/drawing/2014/main" id="{96D467A0-0EDC-31E5-1021-920E9D97A985}"/>
              </a:ext>
            </a:extLst>
          </p:cNvPr>
          <p:cNvPicPr>
            <a:picLocks noChangeAspect="1"/>
          </p:cNvPicPr>
          <p:nvPr/>
        </p:nvPicPr>
        <p:blipFill>
          <a:blip r:embed="rId3"/>
          <a:stretch>
            <a:fillRect/>
          </a:stretch>
        </p:blipFill>
        <p:spPr>
          <a:xfrm>
            <a:off x="590550" y="1365294"/>
            <a:ext cx="3680193" cy="1992690"/>
          </a:xfrm>
          <a:prstGeom prst="rect">
            <a:avLst/>
          </a:prstGeom>
        </p:spPr>
      </p:pic>
      <p:cxnSp>
        <p:nvCxnSpPr>
          <p:cNvPr id="32" name="直接箭头连接符 31">
            <a:extLst>
              <a:ext uri="{FF2B5EF4-FFF2-40B4-BE49-F238E27FC236}">
                <a16:creationId xmlns:a16="http://schemas.microsoft.com/office/drawing/2014/main" id="{E621865A-FEBC-C50E-E825-965D0D1A641D}"/>
              </a:ext>
            </a:extLst>
          </p:cNvPr>
          <p:cNvCxnSpPr/>
          <p:nvPr/>
        </p:nvCxnSpPr>
        <p:spPr>
          <a:xfrm>
            <a:off x="4554583" y="2361639"/>
            <a:ext cx="301316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AD4835-7439-E934-3C63-06C02CD87D9C}"/>
              </a:ext>
            </a:extLst>
          </p:cNvPr>
          <p:cNvSpPr txBox="1"/>
          <p:nvPr/>
        </p:nvSpPr>
        <p:spPr>
          <a:xfrm>
            <a:off x="5723389" y="1992307"/>
            <a:ext cx="1335640" cy="369332"/>
          </a:xfrm>
          <a:prstGeom prst="rect">
            <a:avLst/>
          </a:prstGeom>
          <a:noFill/>
        </p:spPr>
        <p:txBody>
          <a:bodyPr wrap="square">
            <a:spAutoFit/>
          </a:bodyPr>
          <a:lstStyle/>
          <a:p>
            <a:r>
              <a:rPr lang="en-US" altLang="zh-CN" dirty="0">
                <a:latin typeface="腾讯体 W3" panose="020C04030202040F0204" pitchFamily="34" charset="-122"/>
                <a:ea typeface="腾讯体 W3" panose="020C04030202040F0204" pitchFamily="34" charset="-122"/>
              </a:rPr>
              <a:t>M:N</a:t>
            </a:r>
            <a:endParaRPr lang="zh-CN" altLang="en-US" dirty="0">
              <a:latin typeface="腾讯体 W3" panose="020C04030202040F0204" pitchFamily="34" charset="-122"/>
              <a:ea typeface="腾讯体 W3" panose="020C04030202040F0204" pitchFamily="34" charset="-122"/>
            </a:endParaRPr>
          </a:p>
        </p:txBody>
      </p:sp>
      <p:pic>
        <p:nvPicPr>
          <p:cNvPr id="34" name="图片 33">
            <a:extLst>
              <a:ext uri="{FF2B5EF4-FFF2-40B4-BE49-F238E27FC236}">
                <a16:creationId xmlns:a16="http://schemas.microsoft.com/office/drawing/2014/main" id="{47419F56-1F9F-B34B-AA91-6F3167847DF7}"/>
              </a:ext>
            </a:extLst>
          </p:cNvPr>
          <p:cNvPicPr>
            <a:picLocks noChangeAspect="1"/>
          </p:cNvPicPr>
          <p:nvPr/>
        </p:nvPicPr>
        <p:blipFill>
          <a:blip r:embed="rId4"/>
          <a:stretch>
            <a:fillRect/>
          </a:stretch>
        </p:blipFill>
        <p:spPr>
          <a:xfrm>
            <a:off x="7885949" y="1193802"/>
            <a:ext cx="3914313" cy="2146881"/>
          </a:xfrm>
          <a:prstGeom prst="rect">
            <a:avLst/>
          </a:prstGeom>
        </p:spPr>
      </p:pic>
      <p:sp>
        <p:nvSpPr>
          <p:cNvPr id="35" name="文本框 34">
            <a:extLst>
              <a:ext uri="{FF2B5EF4-FFF2-40B4-BE49-F238E27FC236}">
                <a16:creationId xmlns:a16="http://schemas.microsoft.com/office/drawing/2014/main" id="{3671FB21-66E0-E087-B7DE-C9B9340FF3BB}"/>
              </a:ext>
            </a:extLst>
          </p:cNvPr>
          <p:cNvSpPr txBox="1"/>
          <p:nvPr/>
        </p:nvSpPr>
        <p:spPr>
          <a:xfrm>
            <a:off x="1892114" y="3340683"/>
            <a:ext cx="9991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a:t>
            </a:r>
            <a:r>
              <a:rPr lang="en-US" altLang="zh-CN" dirty="0">
                <a:latin typeface="腾讯体 W3" panose="020C04030202040F0204" pitchFamily="34" charset="-122"/>
                <a:ea typeface="腾讯体 W3" panose="020C04030202040F0204" pitchFamily="34" charset="-122"/>
              </a:rPr>
              <a:t>A</a:t>
            </a:r>
            <a:endParaRPr lang="zh-CN" altLang="en-US" dirty="0">
              <a:latin typeface="腾讯体 W3" panose="020C04030202040F0204" pitchFamily="34" charset="-122"/>
              <a:ea typeface="腾讯体 W3" panose="020C04030202040F0204" pitchFamily="34" charset="-122"/>
            </a:endParaRPr>
          </a:p>
        </p:txBody>
      </p:sp>
      <p:sp>
        <p:nvSpPr>
          <p:cNvPr id="36" name="文本框 35">
            <a:extLst>
              <a:ext uri="{FF2B5EF4-FFF2-40B4-BE49-F238E27FC236}">
                <a16:creationId xmlns:a16="http://schemas.microsoft.com/office/drawing/2014/main" id="{DB7D23BB-AFAF-5482-5052-DEC4EA8A30E6}"/>
              </a:ext>
            </a:extLst>
          </p:cNvPr>
          <p:cNvSpPr txBox="1"/>
          <p:nvPr/>
        </p:nvSpPr>
        <p:spPr>
          <a:xfrm>
            <a:off x="9577428" y="3333730"/>
            <a:ext cx="9991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a:t>
            </a:r>
            <a:r>
              <a:rPr lang="en-US" altLang="zh-CN" dirty="0">
                <a:latin typeface="腾讯体 W3" panose="020C04030202040F0204" pitchFamily="34" charset="-122"/>
                <a:ea typeface="腾讯体 W3" panose="020C04030202040F0204" pitchFamily="34" charset="-122"/>
              </a:rPr>
              <a:t>B</a:t>
            </a:r>
            <a:endParaRPr lang="zh-CN" altLang="en-US" dirty="0">
              <a:latin typeface="腾讯体 W3" panose="020C04030202040F0204" pitchFamily="34" charset="-122"/>
              <a:ea typeface="腾讯体 W3" panose="020C04030202040F0204" pitchFamily="34" charset="-122"/>
            </a:endParaRPr>
          </a:p>
        </p:txBody>
      </p:sp>
      <p:sp>
        <p:nvSpPr>
          <p:cNvPr id="37" name="箭头: 下 36">
            <a:extLst>
              <a:ext uri="{FF2B5EF4-FFF2-40B4-BE49-F238E27FC236}">
                <a16:creationId xmlns:a16="http://schemas.microsoft.com/office/drawing/2014/main" id="{01966577-C31A-595E-44B2-EF72B32D2487}"/>
              </a:ext>
            </a:extLst>
          </p:cNvPr>
          <p:cNvSpPr/>
          <p:nvPr/>
        </p:nvSpPr>
        <p:spPr>
          <a:xfrm>
            <a:off x="1414328" y="3510385"/>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38" name="图片 37">
            <a:extLst>
              <a:ext uri="{FF2B5EF4-FFF2-40B4-BE49-F238E27FC236}">
                <a16:creationId xmlns:a16="http://schemas.microsoft.com/office/drawing/2014/main" id="{571E27F8-0537-CA23-5458-261944BFB73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1245832" y="3965943"/>
            <a:ext cx="730197" cy="921770"/>
          </a:xfrm>
          <a:prstGeom prst="rect">
            <a:avLst/>
          </a:prstGeom>
        </p:spPr>
      </p:pic>
      <p:sp>
        <p:nvSpPr>
          <p:cNvPr id="39" name="箭头: 下 38">
            <a:extLst>
              <a:ext uri="{FF2B5EF4-FFF2-40B4-BE49-F238E27FC236}">
                <a16:creationId xmlns:a16="http://schemas.microsoft.com/office/drawing/2014/main" id="{06154AC8-2F42-3F12-311D-8E553CA756BA}"/>
              </a:ext>
            </a:extLst>
          </p:cNvPr>
          <p:cNvSpPr/>
          <p:nvPr/>
        </p:nvSpPr>
        <p:spPr>
          <a:xfrm>
            <a:off x="3399883" y="3532212"/>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40" name="图片 39">
            <a:extLst>
              <a:ext uri="{FF2B5EF4-FFF2-40B4-BE49-F238E27FC236}">
                <a16:creationId xmlns:a16="http://schemas.microsoft.com/office/drawing/2014/main" id="{EFD76641-84CC-99B2-0717-32AB6551476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2996321" y="3922286"/>
            <a:ext cx="1016130" cy="1107920"/>
          </a:xfrm>
          <a:prstGeom prst="rect">
            <a:avLst/>
          </a:prstGeom>
        </p:spPr>
      </p:pic>
      <p:sp>
        <p:nvSpPr>
          <p:cNvPr id="41" name="文本框 40">
            <a:extLst>
              <a:ext uri="{FF2B5EF4-FFF2-40B4-BE49-F238E27FC236}">
                <a16:creationId xmlns:a16="http://schemas.microsoft.com/office/drawing/2014/main" id="{D0C50907-789A-16FF-41E0-E98352310259}"/>
              </a:ext>
            </a:extLst>
          </p:cNvPr>
          <p:cNvSpPr txBox="1"/>
          <p:nvPr/>
        </p:nvSpPr>
        <p:spPr>
          <a:xfrm>
            <a:off x="1273628" y="5119554"/>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42" name="箭头: 下 41">
            <a:extLst>
              <a:ext uri="{FF2B5EF4-FFF2-40B4-BE49-F238E27FC236}">
                <a16:creationId xmlns:a16="http://schemas.microsoft.com/office/drawing/2014/main" id="{C2383A16-3B85-36AB-2398-D34D0A66B9A7}"/>
              </a:ext>
            </a:extLst>
          </p:cNvPr>
          <p:cNvSpPr/>
          <p:nvPr/>
        </p:nvSpPr>
        <p:spPr>
          <a:xfrm>
            <a:off x="8636619" y="3532213"/>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43" name="图片 42">
            <a:extLst>
              <a:ext uri="{FF2B5EF4-FFF2-40B4-BE49-F238E27FC236}">
                <a16:creationId xmlns:a16="http://schemas.microsoft.com/office/drawing/2014/main" id="{2335F8A8-29F1-30F7-F430-4BDD9A1BD3E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8468123" y="3987771"/>
            <a:ext cx="730197" cy="921770"/>
          </a:xfrm>
          <a:prstGeom prst="rect">
            <a:avLst/>
          </a:prstGeom>
        </p:spPr>
      </p:pic>
      <p:sp>
        <p:nvSpPr>
          <p:cNvPr id="44" name="箭头: 下 43">
            <a:extLst>
              <a:ext uri="{FF2B5EF4-FFF2-40B4-BE49-F238E27FC236}">
                <a16:creationId xmlns:a16="http://schemas.microsoft.com/office/drawing/2014/main" id="{8561E6F9-CC24-F992-C55E-FB5D4002F14D}"/>
              </a:ext>
            </a:extLst>
          </p:cNvPr>
          <p:cNvSpPr/>
          <p:nvPr/>
        </p:nvSpPr>
        <p:spPr>
          <a:xfrm>
            <a:off x="10622174" y="3554040"/>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45" name="图片 44">
            <a:extLst>
              <a:ext uri="{FF2B5EF4-FFF2-40B4-BE49-F238E27FC236}">
                <a16:creationId xmlns:a16="http://schemas.microsoft.com/office/drawing/2014/main" id="{BDC0B7E8-183E-15F2-9C1E-1281C31253F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10218612" y="3944114"/>
            <a:ext cx="1016130" cy="1107920"/>
          </a:xfrm>
          <a:prstGeom prst="rect">
            <a:avLst/>
          </a:prstGeom>
        </p:spPr>
      </p:pic>
      <p:sp>
        <p:nvSpPr>
          <p:cNvPr id="46" name="文本框 45">
            <a:extLst>
              <a:ext uri="{FF2B5EF4-FFF2-40B4-BE49-F238E27FC236}">
                <a16:creationId xmlns:a16="http://schemas.microsoft.com/office/drawing/2014/main" id="{BA634C3F-356C-BB58-8AFE-160957480DE1}"/>
              </a:ext>
            </a:extLst>
          </p:cNvPr>
          <p:cNvSpPr txBox="1"/>
          <p:nvPr/>
        </p:nvSpPr>
        <p:spPr>
          <a:xfrm>
            <a:off x="8495919" y="5141382"/>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47" name="文本框 46">
            <a:extLst>
              <a:ext uri="{FF2B5EF4-FFF2-40B4-BE49-F238E27FC236}">
                <a16:creationId xmlns:a16="http://schemas.microsoft.com/office/drawing/2014/main" id="{72486A2E-FE80-7258-6340-67BF100F7416}"/>
              </a:ext>
            </a:extLst>
          </p:cNvPr>
          <p:cNvSpPr txBox="1"/>
          <p:nvPr/>
        </p:nvSpPr>
        <p:spPr>
          <a:xfrm>
            <a:off x="2495685" y="5119554"/>
            <a:ext cx="1884870"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以标识符为名的多个数据文件</a:t>
            </a:r>
            <a:endParaRPr lang="zh-CN" altLang="en-US" dirty="0">
              <a:latin typeface="腾讯体 W3" panose="020C04030202040F0204" pitchFamily="34" charset="-122"/>
              <a:ea typeface="腾讯体 W3" panose="020C04030202040F0204" pitchFamily="34" charset="-122"/>
            </a:endParaRPr>
          </a:p>
        </p:txBody>
      </p:sp>
      <p:sp>
        <p:nvSpPr>
          <p:cNvPr id="48" name="文本框 47">
            <a:extLst>
              <a:ext uri="{FF2B5EF4-FFF2-40B4-BE49-F238E27FC236}">
                <a16:creationId xmlns:a16="http://schemas.microsoft.com/office/drawing/2014/main" id="{F814ABA5-CF37-420C-68CE-CBAF71DE8E1B}"/>
              </a:ext>
            </a:extLst>
          </p:cNvPr>
          <p:cNvSpPr txBox="1"/>
          <p:nvPr/>
        </p:nvSpPr>
        <p:spPr>
          <a:xfrm>
            <a:off x="9656506" y="5108306"/>
            <a:ext cx="1884870"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以标识符为名的多个数据文件</a:t>
            </a:r>
            <a:endParaRPr lang="zh-CN" altLang="en-US" dirty="0">
              <a:latin typeface="腾讯体 W3" panose="020C04030202040F0204" pitchFamily="34" charset="-122"/>
              <a:ea typeface="腾讯体 W3" panose="020C04030202040F0204" pitchFamily="34" charset="-122"/>
            </a:endParaRPr>
          </a:p>
        </p:txBody>
      </p:sp>
      <p:sp>
        <p:nvSpPr>
          <p:cNvPr id="49" name="箭头: 下 48">
            <a:extLst>
              <a:ext uri="{FF2B5EF4-FFF2-40B4-BE49-F238E27FC236}">
                <a16:creationId xmlns:a16="http://schemas.microsoft.com/office/drawing/2014/main" id="{D63CB016-4199-689C-E442-4A9202A358E9}"/>
              </a:ext>
            </a:extLst>
          </p:cNvPr>
          <p:cNvSpPr/>
          <p:nvPr/>
        </p:nvSpPr>
        <p:spPr>
          <a:xfrm>
            <a:off x="5817329" y="2730971"/>
            <a:ext cx="513806" cy="62235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51" name="文本框 50">
            <a:extLst>
              <a:ext uri="{FF2B5EF4-FFF2-40B4-BE49-F238E27FC236}">
                <a16:creationId xmlns:a16="http://schemas.microsoft.com/office/drawing/2014/main" id="{911FB88C-98B9-D4C5-46C0-CA0EF4A208A6}"/>
              </a:ext>
            </a:extLst>
          </p:cNvPr>
          <p:cNvSpPr txBox="1"/>
          <p:nvPr/>
        </p:nvSpPr>
        <p:spPr>
          <a:xfrm>
            <a:off x="5467598" y="3358393"/>
            <a:ext cx="120829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关系数据</a:t>
            </a:r>
          </a:p>
        </p:txBody>
      </p:sp>
      <p:sp>
        <p:nvSpPr>
          <p:cNvPr id="52" name="文本框 51">
            <a:extLst>
              <a:ext uri="{FF2B5EF4-FFF2-40B4-BE49-F238E27FC236}">
                <a16:creationId xmlns:a16="http://schemas.microsoft.com/office/drawing/2014/main" id="{3D654C2B-A517-67D8-315E-09775BBB0114}"/>
              </a:ext>
            </a:extLst>
          </p:cNvPr>
          <p:cNvSpPr txBox="1"/>
          <p:nvPr/>
        </p:nvSpPr>
        <p:spPr>
          <a:xfrm>
            <a:off x="5552946" y="5987958"/>
            <a:ext cx="145617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第三类文件</a:t>
            </a:r>
            <a:endParaRPr lang="zh-CN" altLang="en-US" dirty="0">
              <a:latin typeface="腾讯体 W3" panose="020C04030202040F0204" pitchFamily="34" charset="-122"/>
              <a:ea typeface="腾讯体 W3" panose="020C04030202040F0204" pitchFamily="34" charset="-122"/>
            </a:endParaRPr>
          </a:p>
        </p:txBody>
      </p:sp>
      <p:sp>
        <p:nvSpPr>
          <p:cNvPr id="53" name="箭头: 下 52">
            <a:extLst>
              <a:ext uri="{FF2B5EF4-FFF2-40B4-BE49-F238E27FC236}">
                <a16:creationId xmlns:a16="http://schemas.microsoft.com/office/drawing/2014/main" id="{2B55223D-943B-9E26-ECCA-FE4D81444A87}"/>
              </a:ext>
            </a:extLst>
          </p:cNvPr>
          <p:cNvSpPr/>
          <p:nvPr/>
        </p:nvSpPr>
        <p:spPr>
          <a:xfrm>
            <a:off x="5977094" y="4685689"/>
            <a:ext cx="374468" cy="4119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54" name="图片 53">
            <a:extLst>
              <a:ext uri="{FF2B5EF4-FFF2-40B4-BE49-F238E27FC236}">
                <a16:creationId xmlns:a16="http://schemas.microsoft.com/office/drawing/2014/main" id="{E428F59D-3C35-212D-CBD4-153B76EFE19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5799229" y="5097591"/>
            <a:ext cx="730197" cy="921770"/>
          </a:xfrm>
          <a:prstGeom prst="rect">
            <a:avLst/>
          </a:prstGeom>
        </p:spPr>
      </p:pic>
      <p:sp>
        <p:nvSpPr>
          <p:cNvPr id="59" name="内容占位符 2">
            <a:extLst>
              <a:ext uri="{FF2B5EF4-FFF2-40B4-BE49-F238E27FC236}">
                <a16:creationId xmlns:a16="http://schemas.microsoft.com/office/drawing/2014/main" id="{00A1839E-5ABB-A594-F26B-094648793BF3}"/>
              </a:ext>
            </a:extLst>
          </p:cNvPr>
          <p:cNvSpPr>
            <a:spLocks noGrp="1"/>
          </p:cNvSpPr>
          <p:nvPr>
            <p:ph idx="1"/>
          </p:nvPr>
        </p:nvSpPr>
        <p:spPr>
          <a:xfrm>
            <a:off x="636907" y="857646"/>
            <a:ext cx="10806396" cy="5177116"/>
          </a:xfrm>
        </p:spPr>
        <p:txBody>
          <a:bodyPr/>
          <a:lstStyle/>
          <a:p>
            <a:r>
              <a:rPr lang="zh-CN" altLang="en-US" dirty="0"/>
              <a:t>③多对多</a:t>
            </a:r>
            <a:r>
              <a:rPr lang="en-US" altLang="zh-CN" dirty="0"/>
              <a:t>-1</a:t>
            </a:r>
            <a:endParaRPr lang="zh-CN" altLang="en-US" dirty="0"/>
          </a:p>
        </p:txBody>
      </p:sp>
    </p:spTree>
    <p:extLst>
      <p:ext uri="{BB962C8B-B14F-4D97-AF65-F5344CB8AC3E}">
        <p14:creationId xmlns:p14="http://schemas.microsoft.com/office/powerpoint/2010/main" val="2183762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725A0A3-C49D-57E8-C5B4-F068C855CFBF}"/>
              </a:ext>
            </a:extLst>
          </p:cNvPr>
          <p:cNvSpPr/>
          <p:nvPr/>
        </p:nvSpPr>
        <p:spPr>
          <a:xfrm>
            <a:off x="4678534" y="3428809"/>
            <a:ext cx="2839833" cy="195191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31" name="图片 30">
            <a:extLst>
              <a:ext uri="{FF2B5EF4-FFF2-40B4-BE49-F238E27FC236}">
                <a16:creationId xmlns:a16="http://schemas.microsoft.com/office/drawing/2014/main" id="{CDF2E9A3-3E74-4188-3AC7-C2D19EC1FB42}"/>
              </a:ext>
            </a:extLst>
          </p:cNvPr>
          <p:cNvPicPr>
            <a:picLocks noChangeAspect="1"/>
          </p:cNvPicPr>
          <p:nvPr/>
        </p:nvPicPr>
        <p:blipFill>
          <a:blip r:embed="rId2"/>
          <a:stretch>
            <a:fillRect/>
          </a:stretch>
        </p:blipFill>
        <p:spPr>
          <a:xfrm>
            <a:off x="4837048" y="3562197"/>
            <a:ext cx="2576085" cy="1851703"/>
          </a:xfrm>
          <a:prstGeom prst="rect">
            <a:avLst/>
          </a:prstGeom>
        </p:spPr>
      </p:pic>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a:xfrm>
            <a:off x="636907" y="857646"/>
            <a:ext cx="10806396" cy="5177116"/>
          </a:xfrm>
        </p:spPr>
        <p:txBody>
          <a:bodyPr/>
          <a:lstStyle/>
          <a:p>
            <a:r>
              <a:rPr lang="zh-CN" altLang="en-US" dirty="0"/>
              <a:t>③多对多</a:t>
            </a:r>
            <a:r>
              <a:rPr lang="en-US" altLang="zh-CN" dirty="0"/>
              <a:t>-2</a:t>
            </a: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59</a:t>
            </a:fld>
            <a:endParaRPr lang="zh-CN" altLang="en-US"/>
          </a:p>
        </p:txBody>
      </p:sp>
      <p:pic>
        <p:nvPicPr>
          <p:cNvPr id="7" name="图片 6">
            <a:extLst>
              <a:ext uri="{FF2B5EF4-FFF2-40B4-BE49-F238E27FC236}">
                <a16:creationId xmlns:a16="http://schemas.microsoft.com/office/drawing/2014/main" id="{63573B95-9D93-B912-9638-67CE0D095447}"/>
              </a:ext>
            </a:extLst>
          </p:cNvPr>
          <p:cNvPicPr>
            <a:picLocks noChangeAspect="1"/>
          </p:cNvPicPr>
          <p:nvPr/>
        </p:nvPicPr>
        <p:blipFill>
          <a:blip r:embed="rId3"/>
          <a:stretch>
            <a:fillRect/>
          </a:stretch>
        </p:blipFill>
        <p:spPr>
          <a:xfrm>
            <a:off x="521724" y="1351330"/>
            <a:ext cx="3680193" cy="1992690"/>
          </a:xfrm>
          <a:prstGeom prst="rect">
            <a:avLst/>
          </a:prstGeom>
        </p:spPr>
      </p:pic>
      <p:cxnSp>
        <p:nvCxnSpPr>
          <p:cNvPr id="8" name="直接箭头连接符 7">
            <a:extLst>
              <a:ext uri="{FF2B5EF4-FFF2-40B4-BE49-F238E27FC236}">
                <a16:creationId xmlns:a16="http://schemas.microsoft.com/office/drawing/2014/main" id="{EA105DE1-34F4-DBA5-7883-5ECFF3A23181}"/>
              </a:ext>
            </a:extLst>
          </p:cNvPr>
          <p:cNvCxnSpPr/>
          <p:nvPr/>
        </p:nvCxnSpPr>
        <p:spPr>
          <a:xfrm>
            <a:off x="4485757" y="2347675"/>
            <a:ext cx="301316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791B32B-BFA5-7989-A239-F900DD9C8487}"/>
              </a:ext>
            </a:extLst>
          </p:cNvPr>
          <p:cNvSpPr txBox="1"/>
          <p:nvPr/>
        </p:nvSpPr>
        <p:spPr>
          <a:xfrm>
            <a:off x="5654563" y="1978343"/>
            <a:ext cx="1335640" cy="369332"/>
          </a:xfrm>
          <a:prstGeom prst="rect">
            <a:avLst/>
          </a:prstGeom>
          <a:noFill/>
        </p:spPr>
        <p:txBody>
          <a:bodyPr wrap="square">
            <a:spAutoFit/>
          </a:bodyPr>
          <a:lstStyle/>
          <a:p>
            <a:r>
              <a:rPr lang="en-US" altLang="zh-CN" dirty="0">
                <a:latin typeface="腾讯体 W3" panose="020C04030202040F0204" pitchFamily="34" charset="-122"/>
                <a:ea typeface="腾讯体 W3" panose="020C04030202040F0204" pitchFamily="34" charset="-122"/>
              </a:rPr>
              <a:t>M:N</a:t>
            </a:r>
            <a:endParaRPr lang="zh-CN" altLang="en-US" dirty="0">
              <a:latin typeface="腾讯体 W3" panose="020C04030202040F0204" pitchFamily="34" charset="-122"/>
              <a:ea typeface="腾讯体 W3" panose="020C04030202040F0204" pitchFamily="34" charset="-122"/>
            </a:endParaRPr>
          </a:p>
        </p:txBody>
      </p:sp>
      <p:pic>
        <p:nvPicPr>
          <p:cNvPr id="10" name="图片 9">
            <a:extLst>
              <a:ext uri="{FF2B5EF4-FFF2-40B4-BE49-F238E27FC236}">
                <a16:creationId xmlns:a16="http://schemas.microsoft.com/office/drawing/2014/main" id="{06164E0C-9FEA-E247-9526-C211F797AFEA}"/>
              </a:ext>
            </a:extLst>
          </p:cNvPr>
          <p:cNvPicPr>
            <a:picLocks noChangeAspect="1"/>
          </p:cNvPicPr>
          <p:nvPr/>
        </p:nvPicPr>
        <p:blipFill>
          <a:blip r:embed="rId4"/>
          <a:stretch>
            <a:fillRect/>
          </a:stretch>
        </p:blipFill>
        <p:spPr>
          <a:xfrm>
            <a:off x="7817123" y="1179838"/>
            <a:ext cx="3914313" cy="2146881"/>
          </a:xfrm>
          <a:prstGeom prst="rect">
            <a:avLst/>
          </a:prstGeom>
        </p:spPr>
      </p:pic>
      <p:sp>
        <p:nvSpPr>
          <p:cNvPr id="11" name="文本框 10">
            <a:extLst>
              <a:ext uri="{FF2B5EF4-FFF2-40B4-BE49-F238E27FC236}">
                <a16:creationId xmlns:a16="http://schemas.microsoft.com/office/drawing/2014/main" id="{6F22BB78-8B20-80C8-A172-593926783E74}"/>
              </a:ext>
            </a:extLst>
          </p:cNvPr>
          <p:cNvSpPr txBox="1"/>
          <p:nvPr/>
        </p:nvSpPr>
        <p:spPr>
          <a:xfrm>
            <a:off x="1823288" y="3326719"/>
            <a:ext cx="9991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a:t>
            </a:r>
            <a:r>
              <a:rPr lang="en-US" altLang="zh-CN" dirty="0">
                <a:latin typeface="腾讯体 W3" panose="020C04030202040F0204" pitchFamily="34" charset="-122"/>
                <a:ea typeface="腾讯体 W3" panose="020C04030202040F0204" pitchFamily="34" charset="-122"/>
              </a:rPr>
              <a:t>A</a:t>
            </a:r>
            <a:endParaRPr lang="zh-CN" altLang="en-US" dirty="0">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244F7174-0DB9-80DE-C48B-3B99EE66838F}"/>
              </a:ext>
            </a:extLst>
          </p:cNvPr>
          <p:cNvSpPr txBox="1"/>
          <p:nvPr/>
        </p:nvSpPr>
        <p:spPr>
          <a:xfrm>
            <a:off x="9508602" y="3319766"/>
            <a:ext cx="9991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数据</a:t>
            </a:r>
            <a:r>
              <a:rPr lang="en-US" altLang="zh-CN" dirty="0">
                <a:latin typeface="腾讯体 W3" panose="020C04030202040F0204" pitchFamily="34" charset="-122"/>
                <a:ea typeface="腾讯体 W3" panose="020C04030202040F0204" pitchFamily="34" charset="-122"/>
              </a:rPr>
              <a:t>B</a:t>
            </a:r>
            <a:endParaRPr lang="zh-CN" altLang="en-US" dirty="0">
              <a:latin typeface="腾讯体 W3" panose="020C04030202040F0204" pitchFamily="34" charset="-122"/>
              <a:ea typeface="腾讯体 W3" panose="020C04030202040F0204" pitchFamily="34" charset="-122"/>
            </a:endParaRPr>
          </a:p>
        </p:txBody>
      </p:sp>
      <p:sp>
        <p:nvSpPr>
          <p:cNvPr id="13" name="箭头: 下 12">
            <a:extLst>
              <a:ext uri="{FF2B5EF4-FFF2-40B4-BE49-F238E27FC236}">
                <a16:creationId xmlns:a16="http://schemas.microsoft.com/office/drawing/2014/main" id="{96F29F79-48E1-E82C-D516-E6EC83284665}"/>
              </a:ext>
            </a:extLst>
          </p:cNvPr>
          <p:cNvSpPr/>
          <p:nvPr/>
        </p:nvSpPr>
        <p:spPr>
          <a:xfrm>
            <a:off x="1345502" y="3496421"/>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4" name="图片 13">
            <a:extLst>
              <a:ext uri="{FF2B5EF4-FFF2-40B4-BE49-F238E27FC236}">
                <a16:creationId xmlns:a16="http://schemas.microsoft.com/office/drawing/2014/main" id="{7DF0CB1F-3BA6-E6B3-189C-B434D46355F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1177006" y="3951979"/>
            <a:ext cx="730197" cy="921770"/>
          </a:xfrm>
          <a:prstGeom prst="rect">
            <a:avLst/>
          </a:prstGeom>
        </p:spPr>
      </p:pic>
      <p:sp>
        <p:nvSpPr>
          <p:cNvPr id="15" name="箭头: 下 14">
            <a:extLst>
              <a:ext uri="{FF2B5EF4-FFF2-40B4-BE49-F238E27FC236}">
                <a16:creationId xmlns:a16="http://schemas.microsoft.com/office/drawing/2014/main" id="{6F4AA28B-669F-557F-DC93-D64D7C2B9410}"/>
              </a:ext>
            </a:extLst>
          </p:cNvPr>
          <p:cNvSpPr/>
          <p:nvPr/>
        </p:nvSpPr>
        <p:spPr>
          <a:xfrm>
            <a:off x="3331057" y="3518248"/>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6" name="图片 15">
            <a:extLst>
              <a:ext uri="{FF2B5EF4-FFF2-40B4-BE49-F238E27FC236}">
                <a16:creationId xmlns:a16="http://schemas.microsoft.com/office/drawing/2014/main" id="{838D5505-4FAD-08F5-C54B-579CAD456F9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2927495" y="3908322"/>
            <a:ext cx="1016130" cy="1107920"/>
          </a:xfrm>
          <a:prstGeom prst="rect">
            <a:avLst/>
          </a:prstGeom>
        </p:spPr>
      </p:pic>
      <p:sp>
        <p:nvSpPr>
          <p:cNvPr id="17" name="文本框 16">
            <a:extLst>
              <a:ext uri="{FF2B5EF4-FFF2-40B4-BE49-F238E27FC236}">
                <a16:creationId xmlns:a16="http://schemas.microsoft.com/office/drawing/2014/main" id="{7496FC37-403C-3D79-9EA8-70180B2969FE}"/>
              </a:ext>
            </a:extLst>
          </p:cNvPr>
          <p:cNvSpPr txBox="1"/>
          <p:nvPr/>
        </p:nvSpPr>
        <p:spPr>
          <a:xfrm>
            <a:off x="982798" y="5006851"/>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18" name="箭头: 下 17">
            <a:extLst>
              <a:ext uri="{FF2B5EF4-FFF2-40B4-BE49-F238E27FC236}">
                <a16:creationId xmlns:a16="http://schemas.microsoft.com/office/drawing/2014/main" id="{594D2E51-1833-71EA-7D15-99982C2A1018}"/>
              </a:ext>
            </a:extLst>
          </p:cNvPr>
          <p:cNvSpPr/>
          <p:nvPr/>
        </p:nvSpPr>
        <p:spPr>
          <a:xfrm>
            <a:off x="8567793" y="3518249"/>
            <a:ext cx="374468" cy="41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19" name="图片 18">
            <a:extLst>
              <a:ext uri="{FF2B5EF4-FFF2-40B4-BE49-F238E27FC236}">
                <a16:creationId xmlns:a16="http://schemas.microsoft.com/office/drawing/2014/main" id="{C2A0A439-78DA-F89F-21B6-0875A27E376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57" b="100000" l="3422" r="100000">
                        <a14:foregroundMark x1="31939" y1="18072" x2="41635" y2="18072"/>
                        <a14:foregroundMark x1="33080" y1="31325" x2="51901" y2="32078"/>
                        <a14:foregroundMark x1="37072" y1="44578" x2="52852" y2="44127"/>
                        <a14:foregroundMark x1="39924" y1="57078" x2="53802" y2="57078"/>
                        <a14:foregroundMark x1="40494" y1="70633" x2="50760" y2="70934"/>
                        <a14:foregroundMark x1="41825" y1="84187" x2="53422" y2="84187"/>
                      </a14:backgroundRemoval>
                    </a14:imgEffect>
                  </a14:imgLayer>
                </a14:imgProps>
              </a:ext>
            </a:extLst>
          </a:blip>
          <a:stretch>
            <a:fillRect/>
          </a:stretch>
        </p:blipFill>
        <p:spPr>
          <a:xfrm>
            <a:off x="8399297" y="3973807"/>
            <a:ext cx="730197" cy="921770"/>
          </a:xfrm>
          <a:prstGeom prst="rect">
            <a:avLst/>
          </a:prstGeom>
        </p:spPr>
      </p:pic>
      <p:sp>
        <p:nvSpPr>
          <p:cNvPr id="20" name="箭头: 下 19">
            <a:extLst>
              <a:ext uri="{FF2B5EF4-FFF2-40B4-BE49-F238E27FC236}">
                <a16:creationId xmlns:a16="http://schemas.microsoft.com/office/drawing/2014/main" id="{DEBCA37B-FD4D-4677-83F7-1BC4D1326FA9}"/>
              </a:ext>
            </a:extLst>
          </p:cNvPr>
          <p:cNvSpPr/>
          <p:nvPr/>
        </p:nvSpPr>
        <p:spPr>
          <a:xfrm>
            <a:off x="10553348" y="3540076"/>
            <a:ext cx="374468" cy="411902"/>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21" name="图片 20">
            <a:extLst>
              <a:ext uri="{FF2B5EF4-FFF2-40B4-BE49-F238E27FC236}">
                <a16:creationId xmlns:a16="http://schemas.microsoft.com/office/drawing/2014/main" id="{3F4DFBF2-78A5-A6D3-FA79-E167758BBE3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10149786" y="3930150"/>
            <a:ext cx="1016130" cy="1107920"/>
          </a:xfrm>
          <a:prstGeom prst="rect">
            <a:avLst/>
          </a:prstGeom>
        </p:spPr>
      </p:pic>
      <p:sp>
        <p:nvSpPr>
          <p:cNvPr id="22" name="文本框 21">
            <a:extLst>
              <a:ext uri="{FF2B5EF4-FFF2-40B4-BE49-F238E27FC236}">
                <a16:creationId xmlns:a16="http://schemas.microsoft.com/office/drawing/2014/main" id="{4FAE15F8-E7B0-DAE2-6565-36152ACCDDD7}"/>
              </a:ext>
            </a:extLst>
          </p:cNvPr>
          <p:cNvSpPr txBox="1"/>
          <p:nvPr/>
        </p:nvSpPr>
        <p:spPr>
          <a:xfrm>
            <a:off x="8232005" y="5044568"/>
            <a:ext cx="112122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单个文件</a:t>
            </a:r>
            <a:endParaRPr lang="zh-CN" altLang="en-US" dirty="0">
              <a:latin typeface="腾讯体 W3" panose="020C04030202040F0204" pitchFamily="34" charset="-122"/>
              <a:ea typeface="腾讯体 W3" panose="020C04030202040F0204" pitchFamily="34" charset="-122"/>
            </a:endParaRPr>
          </a:p>
        </p:txBody>
      </p:sp>
      <p:sp>
        <p:nvSpPr>
          <p:cNvPr id="23" name="文本框 22">
            <a:extLst>
              <a:ext uri="{FF2B5EF4-FFF2-40B4-BE49-F238E27FC236}">
                <a16:creationId xmlns:a16="http://schemas.microsoft.com/office/drawing/2014/main" id="{AC039B6F-C1B7-AD26-5427-8ECC37FED393}"/>
              </a:ext>
            </a:extLst>
          </p:cNvPr>
          <p:cNvSpPr txBox="1"/>
          <p:nvPr/>
        </p:nvSpPr>
        <p:spPr>
          <a:xfrm>
            <a:off x="2612442" y="5166592"/>
            <a:ext cx="1811698"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以标识符为名的多个数据文件</a:t>
            </a:r>
            <a:endParaRPr lang="zh-CN" altLang="en-US" dirty="0">
              <a:latin typeface="腾讯体 W3" panose="020C04030202040F0204" pitchFamily="34" charset="-122"/>
              <a:ea typeface="腾讯体 W3" panose="020C04030202040F0204" pitchFamily="34" charset="-122"/>
            </a:endParaRPr>
          </a:p>
        </p:txBody>
      </p:sp>
      <p:sp>
        <p:nvSpPr>
          <p:cNvPr id="24" name="文本框 23">
            <a:extLst>
              <a:ext uri="{FF2B5EF4-FFF2-40B4-BE49-F238E27FC236}">
                <a16:creationId xmlns:a16="http://schemas.microsoft.com/office/drawing/2014/main" id="{9B302A42-58B1-3A71-3FE6-7B56E1BE5424}"/>
              </a:ext>
            </a:extLst>
          </p:cNvPr>
          <p:cNvSpPr txBox="1"/>
          <p:nvPr/>
        </p:nvSpPr>
        <p:spPr>
          <a:xfrm>
            <a:off x="9887083" y="5103322"/>
            <a:ext cx="1811698"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以标识符为名的多个数据文件</a:t>
            </a:r>
            <a:endParaRPr lang="zh-CN" altLang="en-US" dirty="0">
              <a:latin typeface="腾讯体 W3" panose="020C04030202040F0204" pitchFamily="34" charset="-122"/>
              <a:ea typeface="腾讯体 W3" panose="020C04030202040F0204" pitchFamily="34" charset="-122"/>
            </a:endParaRPr>
          </a:p>
        </p:txBody>
      </p:sp>
      <p:sp>
        <p:nvSpPr>
          <p:cNvPr id="25" name="箭头: 下 24">
            <a:extLst>
              <a:ext uri="{FF2B5EF4-FFF2-40B4-BE49-F238E27FC236}">
                <a16:creationId xmlns:a16="http://schemas.microsoft.com/office/drawing/2014/main" id="{B4276A25-71B9-9A70-668E-5094E0F8B246}"/>
              </a:ext>
            </a:extLst>
          </p:cNvPr>
          <p:cNvSpPr/>
          <p:nvPr/>
        </p:nvSpPr>
        <p:spPr>
          <a:xfrm>
            <a:off x="5742704" y="2467183"/>
            <a:ext cx="513806" cy="62235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7" name="文本框 26">
            <a:extLst>
              <a:ext uri="{FF2B5EF4-FFF2-40B4-BE49-F238E27FC236}">
                <a16:creationId xmlns:a16="http://schemas.microsoft.com/office/drawing/2014/main" id="{D151C47A-4043-13AE-4D8D-F95DF5F7B154}"/>
              </a:ext>
            </a:extLst>
          </p:cNvPr>
          <p:cNvSpPr txBox="1"/>
          <p:nvPr/>
        </p:nvSpPr>
        <p:spPr>
          <a:xfrm>
            <a:off x="5392973" y="3094605"/>
            <a:ext cx="120829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关系数据</a:t>
            </a:r>
          </a:p>
        </p:txBody>
      </p:sp>
      <p:sp>
        <p:nvSpPr>
          <p:cNvPr id="28" name="文本框 27">
            <a:extLst>
              <a:ext uri="{FF2B5EF4-FFF2-40B4-BE49-F238E27FC236}">
                <a16:creationId xmlns:a16="http://schemas.microsoft.com/office/drawing/2014/main" id="{FEFF857E-1DCE-B669-9B04-803F2DCE5ABF}"/>
              </a:ext>
            </a:extLst>
          </p:cNvPr>
          <p:cNvSpPr txBox="1"/>
          <p:nvPr/>
        </p:nvSpPr>
        <p:spPr>
          <a:xfrm>
            <a:off x="4982742" y="5771974"/>
            <a:ext cx="2286000" cy="646331"/>
          </a:xfrm>
          <a:prstGeom prst="rect">
            <a:avLst/>
          </a:prstGeom>
          <a:noFill/>
        </p:spPr>
        <p:txBody>
          <a:bodyPr wrap="square">
            <a:spAutoFit/>
          </a:bodyPr>
          <a:lstStyle/>
          <a:p>
            <a:pPr algn="ctr"/>
            <a:r>
              <a:rPr lang="zh-CN" altLang="zh-CN" dirty="0">
                <a:latin typeface="腾讯体 W3" panose="020C04030202040F0204" pitchFamily="34" charset="-122"/>
                <a:ea typeface="腾讯体 W3" panose="020C04030202040F0204" pitchFamily="34" charset="-122"/>
              </a:rPr>
              <a:t>以前两类数据标识符组合为名的多个文件</a:t>
            </a:r>
            <a:endParaRPr lang="zh-CN" altLang="en-US" dirty="0">
              <a:latin typeface="腾讯体 W3" panose="020C04030202040F0204" pitchFamily="34" charset="-122"/>
              <a:ea typeface="腾讯体 W3" panose="020C04030202040F0204" pitchFamily="34" charset="-122"/>
            </a:endParaRPr>
          </a:p>
        </p:txBody>
      </p:sp>
      <p:sp>
        <p:nvSpPr>
          <p:cNvPr id="29" name="箭头: 下 28">
            <a:extLst>
              <a:ext uri="{FF2B5EF4-FFF2-40B4-BE49-F238E27FC236}">
                <a16:creationId xmlns:a16="http://schemas.microsoft.com/office/drawing/2014/main" id="{82B25918-3017-D3E5-40F9-61A0A2760FF0}"/>
              </a:ext>
            </a:extLst>
          </p:cNvPr>
          <p:cNvSpPr/>
          <p:nvPr/>
        </p:nvSpPr>
        <p:spPr>
          <a:xfrm>
            <a:off x="5854688" y="4547913"/>
            <a:ext cx="374468" cy="4119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pic>
        <p:nvPicPr>
          <p:cNvPr id="30" name="图片 29">
            <a:extLst>
              <a:ext uri="{FF2B5EF4-FFF2-40B4-BE49-F238E27FC236}">
                <a16:creationId xmlns:a16="http://schemas.microsoft.com/office/drawing/2014/main" id="{29C3EE52-651A-3309-190C-4906922452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71" b="100000" l="4596" r="99525">
                        <a14:foregroundMark x1="41204" y1="27616" x2="41204" y2="27616"/>
                        <a14:foregroundMark x1="37559" y1="41279" x2="37559" y2="41279"/>
                        <a14:foregroundMark x1="41046" y1="53052" x2="41046" y2="53052"/>
                        <a14:foregroundMark x1="41680" y1="63808" x2="41680" y2="63808"/>
                        <a14:foregroundMark x1="33914" y1="93750" x2="33914" y2="93750"/>
                      </a14:backgroundRemoval>
                    </a14:imgEffect>
                  </a14:imgLayer>
                </a14:imgProps>
              </a:ext>
            </a:extLst>
          </a:blip>
          <a:stretch>
            <a:fillRect/>
          </a:stretch>
        </p:blipFill>
        <p:spPr>
          <a:xfrm>
            <a:off x="5669311" y="4895577"/>
            <a:ext cx="824520" cy="899001"/>
          </a:xfrm>
          <a:prstGeom prst="rect">
            <a:avLst/>
          </a:prstGeom>
        </p:spPr>
      </p:pic>
    </p:spTree>
    <p:extLst>
      <p:ext uri="{BB962C8B-B14F-4D97-AF65-F5344CB8AC3E}">
        <p14:creationId xmlns:p14="http://schemas.microsoft.com/office/powerpoint/2010/main" val="76351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a:t>
            </a:r>
            <a:r>
              <a:rPr lang="zh-CN" altLang="zh-CN" dirty="0"/>
              <a:t>内聚</a:t>
            </a:r>
            <a:endParaRPr lang="en-US" altLang="zh-CN" dirty="0"/>
          </a:p>
          <a:p>
            <a:r>
              <a:rPr lang="en-US" altLang="zh-CN" dirty="0"/>
              <a:t>    </a:t>
            </a:r>
            <a:r>
              <a:rPr lang="zh-CN" altLang="zh-CN" dirty="0"/>
              <a:t>对</a:t>
            </a:r>
            <a:r>
              <a:rPr lang="zh-CN" altLang="zh-CN" dirty="0">
                <a:solidFill>
                  <a:srgbClr val="FF0000"/>
                </a:solidFill>
              </a:rPr>
              <a:t>模块内部</a:t>
            </a:r>
            <a:r>
              <a:rPr lang="zh-CN" altLang="zh-CN" dirty="0"/>
              <a:t>各元素之间相关联程度的度量</a:t>
            </a:r>
            <a:r>
              <a:rPr lang="zh-CN" altLang="en-US" dirty="0"/>
              <a:t>。</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graphicFrame>
        <p:nvGraphicFramePr>
          <p:cNvPr id="11" name="图示 10">
            <a:extLst>
              <a:ext uri="{FF2B5EF4-FFF2-40B4-BE49-F238E27FC236}">
                <a16:creationId xmlns:a16="http://schemas.microsoft.com/office/drawing/2014/main" id="{E25AA78D-3CA2-4521-BF2D-36FAA6E45112}"/>
              </a:ext>
            </a:extLst>
          </p:cNvPr>
          <p:cNvGraphicFramePr/>
          <p:nvPr>
            <p:extLst>
              <p:ext uri="{D42A27DB-BD31-4B8C-83A1-F6EECF244321}">
                <p14:modId xmlns:p14="http://schemas.microsoft.com/office/powerpoint/2010/main" val="3214798987"/>
              </p:ext>
            </p:extLst>
          </p:nvPr>
        </p:nvGraphicFramePr>
        <p:xfrm>
          <a:off x="2908914" y="2875630"/>
          <a:ext cx="5963919" cy="2005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069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normAutofit/>
          </a:bodyPr>
          <a:lstStyle/>
          <a:p>
            <a:r>
              <a:rPr lang="en-US" altLang="zh-CN" dirty="0"/>
              <a:t>(4) </a:t>
            </a:r>
            <a:r>
              <a:rPr lang="zh-CN" altLang="en-US" dirty="0"/>
              <a:t>数据库设计</a:t>
            </a:r>
            <a:endParaRPr lang="en-US" altLang="zh-CN" dirty="0"/>
          </a:p>
          <a:p>
            <a:r>
              <a:rPr lang="zh-CN" altLang="en-US" dirty="0"/>
              <a:t>       结合给定的应用需求，构造（设计）优化的数据库逻辑模型和物理模型，并建立数据库及其应用系统。</a:t>
            </a:r>
            <a:endParaRPr lang="en-US" altLang="zh-CN" dirty="0"/>
          </a:p>
          <a:p>
            <a:endParaRPr lang="en-US" altLang="zh-CN" dirty="0"/>
          </a:p>
          <a:p>
            <a:r>
              <a:rPr lang="zh-CN" altLang="en-US" dirty="0"/>
              <a:t>      在设计数据库之前，软件设计人员首先需要确定各个数据元素的标识符，即主键。</a:t>
            </a:r>
            <a:endParaRPr lang="en-US" altLang="zh-CN" dirty="0"/>
          </a:p>
          <a:p>
            <a:endParaRPr lang="en-US" altLang="zh-CN" dirty="0"/>
          </a:p>
          <a:p>
            <a:r>
              <a:rPr lang="en-US" altLang="zh-CN" dirty="0"/>
              <a:t>      </a:t>
            </a:r>
            <a:r>
              <a:rPr lang="zh-CN" altLang="en-US" dirty="0"/>
              <a:t>根据数据库表之间关系设计数据库</a:t>
            </a:r>
            <a:endParaRPr lang="en-US" altLang="zh-CN" dirty="0"/>
          </a:p>
          <a:p>
            <a:endParaRPr lang="en-US" altLang="zh-CN"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60</a:t>
            </a:fld>
            <a:endParaRPr lang="zh-CN" altLang="en-US"/>
          </a:p>
        </p:txBody>
      </p:sp>
      <p:graphicFrame>
        <p:nvGraphicFramePr>
          <p:cNvPr id="7" name="图示 6">
            <a:extLst>
              <a:ext uri="{FF2B5EF4-FFF2-40B4-BE49-F238E27FC236}">
                <a16:creationId xmlns:a16="http://schemas.microsoft.com/office/drawing/2014/main" id="{70B7E127-F622-F33A-FA8E-B6188CBB9B08}"/>
              </a:ext>
            </a:extLst>
          </p:cNvPr>
          <p:cNvGraphicFramePr/>
          <p:nvPr>
            <p:extLst>
              <p:ext uri="{D42A27DB-BD31-4B8C-83A1-F6EECF244321}">
                <p14:modId xmlns:p14="http://schemas.microsoft.com/office/powerpoint/2010/main" val="672089382"/>
              </p:ext>
            </p:extLst>
          </p:nvPr>
        </p:nvGraphicFramePr>
        <p:xfrm>
          <a:off x="3329859" y="5260258"/>
          <a:ext cx="3690373" cy="79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518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en-US" altLang="zh-CN" dirty="0"/>
              <a:t>(4) </a:t>
            </a:r>
            <a:r>
              <a:rPr lang="zh-CN" altLang="en-US" dirty="0"/>
              <a:t>数据库设计</a:t>
            </a:r>
            <a:endParaRPr lang="en-US" altLang="zh-CN" dirty="0"/>
          </a:p>
          <a:p>
            <a:r>
              <a:rPr lang="zh-CN" altLang="en-US" dirty="0"/>
              <a:t>① 一对一</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61</a:t>
            </a:fld>
            <a:endParaRPr lang="zh-CN" altLang="en-US"/>
          </a:p>
        </p:txBody>
      </p:sp>
      <p:pic>
        <p:nvPicPr>
          <p:cNvPr id="7" name="图片 6">
            <a:extLst>
              <a:ext uri="{FF2B5EF4-FFF2-40B4-BE49-F238E27FC236}">
                <a16:creationId xmlns:a16="http://schemas.microsoft.com/office/drawing/2014/main" id="{C1BEDD71-6D8F-7D71-9C89-693B024B264C}"/>
              </a:ext>
            </a:extLst>
          </p:cNvPr>
          <p:cNvPicPr/>
          <p:nvPr/>
        </p:nvPicPr>
        <p:blipFill>
          <a:blip r:embed="rId2"/>
          <a:stretch>
            <a:fillRect/>
          </a:stretch>
        </p:blipFill>
        <p:spPr>
          <a:xfrm>
            <a:off x="513313" y="2625313"/>
            <a:ext cx="5274310" cy="1088390"/>
          </a:xfrm>
          <a:prstGeom prst="rect">
            <a:avLst/>
          </a:prstGeom>
        </p:spPr>
      </p:pic>
      <p:pic>
        <p:nvPicPr>
          <p:cNvPr id="8" name="图片 7">
            <a:extLst>
              <a:ext uri="{FF2B5EF4-FFF2-40B4-BE49-F238E27FC236}">
                <a16:creationId xmlns:a16="http://schemas.microsoft.com/office/drawing/2014/main" id="{2B3B7A01-A474-488C-498A-851FA2E3569F}"/>
              </a:ext>
            </a:extLst>
          </p:cNvPr>
          <p:cNvPicPr/>
          <p:nvPr/>
        </p:nvPicPr>
        <p:blipFill>
          <a:blip r:embed="rId3"/>
          <a:stretch>
            <a:fillRect/>
          </a:stretch>
        </p:blipFill>
        <p:spPr>
          <a:xfrm>
            <a:off x="6638518" y="2582064"/>
            <a:ext cx="5274310" cy="1027430"/>
          </a:xfrm>
          <a:prstGeom prst="rect">
            <a:avLst/>
          </a:prstGeom>
        </p:spPr>
      </p:pic>
      <p:sp>
        <p:nvSpPr>
          <p:cNvPr id="9" name="文本框 8">
            <a:extLst>
              <a:ext uri="{FF2B5EF4-FFF2-40B4-BE49-F238E27FC236}">
                <a16:creationId xmlns:a16="http://schemas.microsoft.com/office/drawing/2014/main" id="{4A4998E0-EB2E-2AC3-8942-95E919F75EAA}"/>
              </a:ext>
            </a:extLst>
          </p:cNvPr>
          <p:cNvSpPr txBox="1"/>
          <p:nvPr/>
        </p:nvSpPr>
        <p:spPr>
          <a:xfrm>
            <a:off x="1921078" y="3928336"/>
            <a:ext cx="9224318"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逻辑模型	                                                                              物理模型</a:t>
            </a:r>
          </a:p>
        </p:txBody>
      </p:sp>
    </p:spTree>
    <p:extLst>
      <p:ext uri="{BB962C8B-B14F-4D97-AF65-F5344CB8AC3E}">
        <p14:creationId xmlns:p14="http://schemas.microsoft.com/office/powerpoint/2010/main" val="2299122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en-US" altLang="zh-CN" dirty="0"/>
              <a:t>(4) </a:t>
            </a:r>
            <a:r>
              <a:rPr lang="zh-CN" altLang="en-US" dirty="0"/>
              <a:t>数据库设计</a:t>
            </a:r>
            <a:endParaRPr lang="en-US" altLang="zh-CN" dirty="0"/>
          </a:p>
          <a:p>
            <a:r>
              <a:rPr lang="zh-CN" altLang="en-US" dirty="0"/>
              <a:t>② 一对多</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62</a:t>
            </a:fld>
            <a:endParaRPr lang="zh-CN" altLang="en-US"/>
          </a:p>
        </p:txBody>
      </p:sp>
      <p:pic>
        <p:nvPicPr>
          <p:cNvPr id="7" name="图片 6">
            <a:extLst>
              <a:ext uri="{FF2B5EF4-FFF2-40B4-BE49-F238E27FC236}">
                <a16:creationId xmlns:a16="http://schemas.microsoft.com/office/drawing/2014/main" id="{52474A96-2DA4-AAF4-266C-EFCECABF0034}"/>
              </a:ext>
            </a:extLst>
          </p:cNvPr>
          <p:cNvPicPr/>
          <p:nvPr/>
        </p:nvPicPr>
        <p:blipFill>
          <a:blip r:embed="rId2"/>
          <a:stretch>
            <a:fillRect/>
          </a:stretch>
        </p:blipFill>
        <p:spPr>
          <a:xfrm>
            <a:off x="564468" y="2445775"/>
            <a:ext cx="5274310" cy="1024890"/>
          </a:xfrm>
          <a:prstGeom prst="rect">
            <a:avLst/>
          </a:prstGeom>
        </p:spPr>
      </p:pic>
      <p:pic>
        <p:nvPicPr>
          <p:cNvPr id="8" name="图片 7">
            <a:extLst>
              <a:ext uri="{FF2B5EF4-FFF2-40B4-BE49-F238E27FC236}">
                <a16:creationId xmlns:a16="http://schemas.microsoft.com/office/drawing/2014/main" id="{87B9D089-8ED0-8210-5DEE-0D3C9FC145C3}"/>
              </a:ext>
            </a:extLst>
          </p:cNvPr>
          <p:cNvPicPr/>
          <p:nvPr/>
        </p:nvPicPr>
        <p:blipFill>
          <a:blip r:embed="rId3"/>
          <a:stretch>
            <a:fillRect/>
          </a:stretch>
        </p:blipFill>
        <p:spPr>
          <a:xfrm>
            <a:off x="6664959" y="2445775"/>
            <a:ext cx="5274310" cy="1174115"/>
          </a:xfrm>
          <a:prstGeom prst="rect">
            <a:avLst/>
          </a:prstGeom>
        </p:spPr>
      </p:pic>
      <p:sp>
        <p:nvSpPr>
          <p:cNvPr id="9" name="文本框 8">
            <a:extLst>
              <a:ext uri="{FF2B5EF4-FFF2-40B4-BE49-F238E27FC236}">
                <a16:creationId xmlns:a16="http://schemas.microsoft.com/office/drawing/2014/main" id="{8CD4EE0A-3208-5D7C-41F8-1A65E4480205}"/>
              </a:ext>
            </a:extLst>
          </p:cNvPr>
          <p:cNvSpPr txBox="1"/>
          <p:nvPr/>
        </p:nvSpPr>
        <p:spPr>
          <a:xfrm>
            <a:off x="2333415" y="3861952"/>
            <a:ext cx="775323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逻辑模型	                                                                             物理模型</a:t>
            </a:r>
          </a:p>
        </p:txBody>
      </p:sp>
    </p:spTree>
    <p:extLst>
      <p:ext uri="{BB962C8B-B14F-4D97-AF65-F5344CB8AC3E}">
        <p14:creationId xmlns:p14="http://schemas.microsoft.com/office/powerpoint/2010/main" val="1103004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en-US" altLang="zh-CN" dirty="0"/>
              <a:t>(4) </a:t>
            </a:r>
            <a:r>
              <a:rPr lang="zh-CN" altLang="en-US" dirty="0"/>
              <a:t>数据库设计</a:t>
            </a:r>
            <a:endParaRPr lang="en-US" altLang="zh-CN" dirty="0"/>
          </a:p>
          <a:p>
            <a:r>
              <a:rPr lang="zh-CN" altLang="en-US" dirty="0"/>
              <a:t>③ 多对多</a:t>
            </a:r>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63</a:t>
            </a:fld>
            <a:endParaRPr lang="zh-CN" altLang="en-US"/>
          </a:p>
        </p:txBody>
      </p:sp>
      <p:pic>
        <p:nvPicPr>
          <p:cNvPr id="7" name="图片 6">
            <a:extLst>
              <a:ext uri="{FF2B5EF4-FFF2-40B4-BE49-F238E27FC236}">
                <a16:creationId xmlns:a16="http://schemas.microsoft.com/office/drawing/2014/main" id="{F7B9DD82-47E9-DCDC-D59C-1C7EA660BC67}"/>
              </a:ext>
            </a:extLst>
          </p:cNvPr>
          <p:cNvPicPr/>
          <p:nvPr/>
        </p:nvPicPr>
        <p:blipFill>
          <a:blip r:embed="rId2"/>
          <a:stretch>
            <a:fillRect/>
          </a:stretch>
        </p:blipFill>
        <p:spPr>
          <a:xfrm>
            <a:off x="918667" y="2141922"/>
            <a:ext cx="5274310" cy="3261360"/>
          </a:xfrm>
          <a:prstGeom prst="rect">
            <a:avLst/>
          </a:prstGeom>
        </p:spPr>
      </p:pic>
      <p:pic>
        <p:nvPicPr>
          <p:cNvPr id="8" name="图片 7">
            <a:extLst>
              <a:ext uri="{FF2B5EF4-FFF2-40B4-BE49-F238E27FC236}">
                <a16:creationId xmlns:a16="http://schemas.microsoft.com/office/drawing/2014/main" id="{9FEC50B2-B435-C4C4-BF5B-8FA6B14641D0}"/>
              </a:ext>
            </a:extLst>
          </p:cNvPr>
          <p:cNvPicPr/>
          <p:nvPr/>
        </p:nvPicPr>
        <p:blipFill>
          <a:blip r:embed="rId3"/>
          <a:stretch>
            <a:fillRect/>
          </a:stretch>
        </p:blipFill>
        <p:spPr>
          <a:xfrm>
            <a:off x="7217412" y="2166209"/>
            <a:ext cx="4391025" cy="2619375"/>
          </a:xfrm>
          <a:prstGeom prst="rect">
            <a:avLst/>
          </a:prstGeom>
        </p:spPr>
      </p:pic>
      <p:sp>
        <p:nvSpPr>
          <p:cNvPr id="9" name="文本框 8">
            <a:extLst>
              <a:ext uri="{FF2B5EF4-FFF2-40B4-BE49-F238E27FC236}">
                <a16:creationId xmlns:a16="http://schemas.microsoft.com/office/drawing/2014/main" id="{9EE4330F-659E-3CBA-665E-1C41CEC2EA1C}"/>
              </a:ext>
            </a:extLst>
          </p:cNvPr>
          <p:cNvSpPr txBox="1"/>
          <p:nvPr/>
        </p:nvSpPr>
        <p:spPr>
          <a:xfrm>
            <a:off x="2436551" y="5522508"/>
            <a:ext cx="7828326"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逻辑模型	                                                                              物理模型</a:t>
            </a:r>
          </a:p>
        </p:txBody>
      </p:sp>
    </p:spTree>
    <p:extLst>
      <p:ext uri="{BB962C8B-B14F-4D97-AF65-F5344CB8AC3E}">
        <p14:creationId xmlns:p14="http://schemas.microsoft.com/office/powerpoint/2010/main" val="865129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数据设计</a:t>
            </a:r>
          </a:p>
        </p:txBody>
      </p:sp>
      <p:sp>
        <p:nvSpPr>
          <p:cNvPr id="3" name="内容占位符 2"/>
          <p:cNvSpPr>
            <a:spLocks noGrp="1"/>
          </p:cNvSpPr>
          <p:nvPr>
            <p:ph idx="1"/>
          </p:nvPr>
        </p:nvSpPr>
        <p:spPr/>
        <p:txBody>
          <a:bodyPr/>
          <a:lstStyle/>
          <a:p>
            <a:r>
              <a:rPr lang="zh-CN" altLang="zh-CN" sz="2800" dirty="0"/>
              <a:t>数据库物理模型评价</a:t>
            </a:r>
            <a:endParaRPr lang="zh-CN" altLang="en-US" sz="2800" dirty="0"/>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64</a:t>
            </a:fld>
            <a:endParaRPr lang="zh-CN" altLang="en-US"/>
          </a:p>
        </p:txBody>
      </p:sp>
      <p:graphicFrame>
        <p:nvGraphicFramePr>
          <p:cNvPr id="9" name="图示 8">
            <a:extLst>
              <a:ext uri="{FF2B5EF4-FFF2-40B4-BE49-F238E27FC236}">
                <a16:creationId xmlns:a16="http://schemas.microsoft.com/office/drawing/2014/main" id="{2AB21C17-3CCB-B197-8BDA-B8731C28F7EB}"/>
              </a:ext>
            </a:extLst>
          </p:cNvPr>
          <p:cNvGraphicFramePr/>
          <p:nvPr>
            <p:extLst>
              <p:ext uri="{D42A27DB-BD31-4B8C-83A1-F6EECF244321}">
                <p14:modId xmlns:p14="http://schemas.microsoft.com/office/powerpoint/2010/main" val="2951868495"/>
              </p:ext>
            </p:extLst>
          </p:nvPr>
        </p:nvGraphicFramePr>
        <p:xfrm>
          <a:off x="1884517" y="2064775"/>
          <a:ext cx="7392219" cy="2241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177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3" name="内容占位符 2"/>
          <p:cNvSpPr>
            <a:spLocks noGrp="1"/>
          </p:cNvSpPr>
          <p:nvPr>
            <p:ph idx="1"/>
          </p:nvPr>
        </p:nvSpPr>
        <p:spPr/>
        <p:txBody>
          <a:bodyPr/>
          <a:lstStyle/>
          <a:p>
            <a:r>
              <a:rPr lang="en-US" altLang="zh-CN" dirty="0"/>
              <a:t>        </a:t>
            </a:r>
            <a:r>
              <a:rPr lang="zh-CN" altLang="zh-CN" dirty="0"/>
              <a:t>对</a:t>
            </a:r>
            <a:r>
              <a:rPr lang="zh-CN" altLang="zh-CN" dirty="0">
                <a:solidFill>
                  <a:schemeClr val="tx1"/>
                </a:solidFill>
              </a:rPr>
              <a:t>各个模块使用的算法或者数据结构进行设计，并采用合适的建模工具对模块内容进行准确描述。</a:t>
            </a:r>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65</a:t>
            </a:fld>
            <a:endParaRPr lang="zh-CN" altLang="en-US"/>
          </a:p>
        </p:txBody>
      </p:sp>
      <p:graphicFrame>
        <p:nvGraphicFramePr>
          <p:cNvPr id="24" name="图示 23">
            <a:extLst>
              <a:ext uri="{FF2B5EF4-FFF2-40B4-BE49-F238E27FC236}">
                <a16:creationId xmlns:a16="http://schemas.microsoft.com/office/drawing/2014/main" id="{734424B6-12DC-5FA9-2EB9-B72DAC7B4A2F}"/>
              </a:ext>
            </a:extLst>
          </p:cNvPr>
          <p:cNvGraphicFramePr/>
          <p:nvPr>
            <p:extLst>
              <p:ext uri="{D42A27DB-BD31-4B8C-83A1-F6EECF244321}">
                <p14:modId xmlns:p14="http://schemas.microsoft.com/office/powerpoint/2010/main" val="166791315"/>
              </p:ext>
            </p:extLst>
          </p:nvPr>
        </p:nvGraphicFramePr>
        <p:xfrm>
          <a:off x="2161771" y="2005781"/>
          <a:ext cx="7868458" cy="3193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251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3" name="内容占位符 2"/>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a:t>
            </a:r>
            <a:r>
              <a:rPr lang="zh-CN" altLang="zh-CN" dirty="0"/>
              <a:t>程序流程图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zh-CN" dirty="0"/>
              <a:t>又称程序框图，采用统一的符号来描述处理流程，具有结构清晰、逻辑性强等特点，能够直观地描述程序的控制处理逻辑。</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66</a:t>
            </a:fld>
            <a:endParaRPr lang="zh-CN" altLang="en-US"/>
          </a:p>
        </p:txBody>
      </p:sp>
      <p:sp>
        <p:nvSpPr>
          <p:cNvPr id="18" name="Rectangle 12">
            <a:extLst>
              <a:ext uri="{FF2B5EF4-FFF2-40B4-BE49-F238E27FC236}">
                <a16:creationId xmlns:a16="http://schemas.microsoft.com/office/drawing/2014/main" id="{CFC4A28C-6470-8C32-2C90-0A3A1DE24F36}"/>
              </a:ext>
            </a:extLst>
          </p:cNvPr>
          <p:cNvSpPr>
            <a:spLocks noChangeArrowheads="1"/>
          </p:cNvSpPr>
          <p:nvPr/>
        </p:nvSpPr>
        <p:spPr bwMode="auto">
          <a:xfrm>
            <a:off x="526256" y="3157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BCAE60FF-70C3-A018-4B72-6A4421F7ED63}"/>
              </a:ext>
            </a:extLst>
          </p:cNvPr>
          <p:cNvGraphicFramePr>
            <a:graphicFrameLocks noChangeAspect="1"/>
          </p:cNvGraphicFramePr>
          <p:nvPr>
            <p:extLst>
              <p:ext uri="{D42A27DB-BD31-4B8C-83A1-F6EECF244321}">
                <p14:modId xmlns:p14="http://schemas.microsoft.com/office/powerpoint/2010/main" val="3351037405"/>
              </p:ext>
            </p:extLst>
          </p:nvPr>
        </p:nvGraphicFramePr>
        <p:xfrm>
          <a:off x="1480982" y="2846706"/>
          <a:ext cx="1095071" cy="483869"/>
        </p:xfrm>
        <a:graphic>
          <a:graphicData uri="http://schemas.openxmlformats.org/presentationml/2006/ole">
            <mc:AlternateContent xmlns:mc="http://schemas.openxmlformats.org/markup-compatibility/2006">
              <mc:Choice xmlns:v="urn:schemas-microsoft-com:vml" Requires="v">
                <p:oleObj name="Visio" r:id="rId2" imgW="928931" imgH="390719" progId="Visio.Drawing.15">
                  <p:embed/>
                </p:oleObj>
              </mc:Choice>
              <mc:Fallback>
                <p:oleObj name="Visio" r:id="rId2" imgW="928931" imgH="390719" progId="Visio.Drawing.15">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982" y="2846706"/>
                        <a:ext cx="1095071" cy="483869"/>
                      </a:xfrm>
                      <a:prstGeom prst="rect">
                        <a:avLst/>
                      </a:prstGeom>
                      <a:noFill/>
                    </p:spPr>
                  </p:pic>
                </p:oleObj>
              </mc:Fallback>
            </mc:AlternateContent>
          </a:graphicData>
        </a:graphic>
      </p:graphicFrame>
      <p:sp>
        <p:nvSpPr>
          <p:cNvPr id="20" name="Rectangle 14">
            <a:extLst>
              <a:ext uri="{FF2B5EF4-FFF2-40B4-BE49-F238E27FC236}">
                <a16:creationId xmlns:a16="http://schemas.microsoft.com/office/drawing/2014/main" id="{1E9F48C9-4BBE-7F1B-9E5E-7415C8D5807F}"/>
              </a:ext>
            </a:extLst>
          </p:cNvPr>
          <p:cNvSpPr>
            <a:spLocks noChangeArrowheads="1"/>
          </p:cNvSpPr>
          <p:nvPr/>
        </p:nvSpPr>
        <p:spPr bwMode="auto">
          <a:xfrm>
            <a:off x="3354456" y="3288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28624A7E-7A15-B77A-3445-2AFD2BB3CEB6}"/>
              </a:ext>
            </a:extLst>
          </p:cNvPr>
          <p:cNvGraphicFramePr>
            <a:graphicFrameLocks noChangeAspect="1"/>
          </p:cNvGraphicFramePr>
          <p:nvPr>
            <p:extLst>
              <p:ext uri="{D42A27DB-BD31-4B8C-83A1-F6EECF244321}">
                <p14:modId xmlns:p14="http://schemas.microsoft.com/office/powerpoint/2010/main" val="1418838364"/>
              </p:ext>
            </p:extLst>
          </p:nvPr>
        </p:nvGraphicFramePr>
        <p:xfrm>
          <a:off x="3623681" y="2787267"/>
          <a:ext cx="907935" cy="602747"/>
        </p:xfrm>
        <a:graphic>
          <a:graphicData uri="http://schemas.openxmlformats.org/presentationml/2006/ole">
            <mc:AlternateContent xmlns:mc="http://schemas.openxmlformats.org/markup-compatibility/2006">
              <mc:Choice xmlns:v="urn:schemas-microsoft-com:vml" Requires="v">
                <p:oleObj name="Visio" r:id="rId4" imgW="928931" imgH="571500" progId="Visio.Drawing.15">
                  <p:embed/>
                </p:oleObj>
              </mc:Choice>
              <mc:Fallback>
                <p:oleObj name="Visio" r:id="rId4" imgW="928931" imgH="571500" progId="Visio.Drawing.15">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3681" y="2787267"/>
                        <a:ext cx="907935" cy="602747"/>
                      </a:xfrm>
                      <a:prstGeom prst="rect">
                        <a:avLst/>
                      </a:prstGeom>
                      <a:noFill/>
                    </p:spPr>
                  </p:pic>
                </p:oleObj>
              </mc:Fallback>
            </mc:AlternateContent>
          </a:graphicData>
        </a:graphic>
      </p:graphicFrame>
      <p:sp>
        <p:nvSpPr>
          <p:cNvPr id="22" name="Rectangle 16">
            <a:extLst>
              <a:ext uri="{FF2B5EF4-FFF2-40B4-BE49-F238E27FC236}">
                <a16:creationId xmlns:a16="http://schemas.microsoft.com/office/drawing/2014/main" id="{0726526E-A923-7641-6DE0-C8A4F707F671}"/>
              </a:ext>
            </a:extLst>
          </p:cNvPr>
          <p:cNvSpPr>
            <a:spLocks noChangeArrowheads="1"/>
          </p:cNvSpPr>
          <p:nvPr/>
        </p:nvSpPr>
        <p:spPr bwMode="auto">
          <a:xfrm>
            <a:off x="4661452"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D19B8F0F-82B0-4C35-C828-1573F68B5ED4}"/>
              </a:ext>
            </a:extLst>
          </p:cNvPr>
          <p:cNvGraphicFramePr>
            <a:graphicFrameLocks noChangeAspect="1"/>
          </p:cNvGraphicFramePr>
          <p:nvPr>
            <p:extLst>
              <p:ext uri="{D42A27DB-BD31-4B8C-83A1-F6EECF244321}">
                <p14:modId xmlns:p14="http://schemas.microsoft.com/office/powerpoint/2010/main" val="2112691754"/>
              </p:ext>
            </p:extLst>
          </p:nvPr>
        </p:nvGraphicFramePr>
        <p:xfrm>
          <a:off x="5749101" y="2771694"/>
          <a:ext cx="958762" cy="633892"/>
        </p:xfrm>
        <a:graphic>
          <a:graphicData uri="http://schemas.openxmlformats.org/presentationml/2006/ole">
            <mc:AlternateContent xmlns:mc="http://schemas.openxmlformats.org/markup-compatibility/2006">
              <mc:Choice xmlns:v="urn:schemas-microsoft-com:vml" Requires="v">
                <p:oleObj name="Visio" r:id="rId6" imgW="928931" imgH="571500" progId="Visio.Drawing.15">
                  <p:embed/>
                </p:oleObj>
              </mc:Choice>
              <mc:Fallback>
                <p:oleObj name="Visio" r:id="rId6" imgW="928931" imgH="571500" progId="Visio.Drawing.15">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9101" y="2771694"/>
                        <a:ext cx="958762" cy="633892"/>
                      </a:xfrm>
                      <a:prstGeom prst="rect">
                        <a:avLst/>
                      </a:prstGeom>
                      <a:noFill/>
                    </p:spPr>
                  </p:pic>
                </p:oleObj>
              </mc:Fallback>
            </mc:AlternateContent>
          </a:graphicData>
        </a:graphic>
      </p:graphicFrame>
      <p:sp>
        <p:nvSpPr>
          <p:cNvPr id="24" name="Rectangle 18">
            <a:extLst>
              <a:ext uri="{FF2B5EF4-FFF2-40B4-BE49-F238E27FC236}">
                <a16:creationId xmlns:a16="http://schemas.microsoft.com/office/drawing/2014/main" id="{91C74886-5283-2DCD-E62A-85D2E38A2A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a:extLst>
              <a:ext uri="{FF2B5EF4-FFF2-40B4-BE49-F238E27FC236}">
                <a16:creationId xmlns:a16="http://schemas.microsoft.com/office/drawing/2014/main" id="{DE5A6156-761C-3F27-B88F-71891F1D0CD8}"/>
              </a:ext>
            </a:extLst>
          </p:cNvPr>
          <p:cNvGraphicFramePr>
            <a:graphicFrameLocks noChangeAspect="1"/>
          </p:cNvGraphicFramePr>
          <p:nvPr>
            <p:extLst>
              <p:ext uri="{D42A27DB-BD31-4B8C-83A1-F6EECF244321}">
                <p14:modId xmlns:p14="http://schemas.microsoft.com/office/powerpoint/2010/main" val="2047975896"/>
              </p:ext>
            </p:extLst>
          </p:nvPr>
        </p:nvGraphicFramePr>
        <p:xfrm>
          <a:off x="7569105" y="2808359"/>
          <a:ext cx="1128221" cy="560563"/>
        </p:xfrm>
        <a:graphic>
          <a:graphicData uri="http://schemas.openxmlformats.org/presentationml/2006/ole">
            <mc:AlternateContent xmlns:mc="http://schemas.openxmlformats.org/markup-compatibility/2006">
              <mc:Choice xmlns:v="urn:schemas-microsoft-com:vml" Requires="v">
                <p:oleObj name="Visio" r:id="rId8" imgW="1200052" imgH="571500" progId="Visio.Drawing.15">
                  <p:embed/>
                </p:oleObj>
              </mc:Choice>
              <mc:Fallback>
                <p:oleObj name="Visio" r:id="rId8" imgW="1200052" imgH="571500" progId="Visio.Drawing.15">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9105" y="2808359"/>
                        <a:ext cx="1128221" cy="560563"/>
                      </a:xfrm>
                      <a:prstGeom prst="rect">
                        <a:avLst/>
                      </a:prstGeom>
                      <a:noFill/>
                    </p:spPr>
                  </p:pic>
                </p:oleObj>
              </mc:Fallback>
            </mc:AlternateContent>
          </a:graphicData>
        </a:graphic>
      </p:graphicFrame>
      <p:sp>
        <p:nvSpPr>
          <p:cNvPr id="26" name="Rectangle 20">
            <a:extLst>
              <a:ext uri="{FF2B5EF4-FFF2-40B4-BE49-F238E27FC236}">
                <a16:creationId xmlns:a16="http://schemas.microsoft.com/office/drawing/2014/main" id="{4920A1CA-AB51-7815-3B97-E6429BD22AD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7A512D8A-626C-0570-F231-6DCDE0512AEA}"/>
              </a:ext>
            </a:extLst>
          </p:cNvPr>
          <p:cNvGraphicFramePr>
            <a:graphicFrameLocks noChangeAspect="1"/>
          </p:cNvGraphicFramePr>
          <p:nvPr>
            <p:extLst>
              <p:ext uri="{D42A27DB-BD31-4B8C-83A1-F6EECF244321}">
                <p14:modId xmlns:p14="http://schemas.microsoft.com/office/powerpoint/2010/main" val="2889031294"/>
              </p:ext>
            </p:extLst>
          </p:nvPr>
        </p:nvGraphicFramePr>
        <p:xfrm>
          <a:off x="9738504" y="2770326"/>
          <a:ext cx="1004257" cy="636628"/>
        </p:xfrm>
        <a:graphic>
          <a:graphicData uri="http://schemas.openxmlformats.org/presentationml/2006/ole">
            <mc:AlternateContent xmlns:mc="http://schemas.openxmlformats.org/markup-compatibility/2006">
              <mc:Choice xmlns:v="urn:schemas-microsoft-com:vml" Requires="v">
                <p:oleObj name="Visio" r:id="rId10" imgW="928931" imgH="571500" progId="Visio.Drawing.15">
                  <p:embed/>
                </p:oleObj>
              </mc:Choice>
              <mc:Fallback>
                <p:oleObj name="Visio" r:id="rId10" imgW="928931" imgH="571500" progId="Visio.Drawing.15">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38504" y="2770326"/>
                        <a:ext cx="1004257" cy="636628"/>
                      </a:xfrm>
                      <a:prstGeom prst="rect">
                        <a:avLst/>
                      </a:prstGeom>
                      <a:noFill/>
                    </p:spPr>
                  </p:pic>
                </p:oleObj>
              </mc:Fallback>
            </mc:AlternateContent>
          </a:graphicData>
        </a:graphic>
      </p:graphicFrame>
      <p:sp>
        <p:nvSpPr>
          <p:cNvPr id="28" name="Rectangle 22">
            <a:extLst>
              <a:ext uri="{FF2B5EF4-FFF2-40B4-BE49-F238E27FC236}">
                <a16:creationId xmlns:a16="http://schemas.microsoft.com/office/drawing/2014/main" id="{E40FAEE1-DE80-20C7-7231-772281E08355}"/>
              </a:ext>
            </a:extLst>
          </p:cNvPr>
          <p:cNvSpPr>
            <a:spLocks noChangeArrowheads="1"/>
          </p:cNvSpPr>
          <p:nvPr/>
        </p:nvSpPr>
        <p:spPr bwMode="auto">
          <a:xfrm>
            <a:off x="1293930" y="4651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a:extLst>
              <a:ext uri="{FF2B5EF4-FFF2-40B4-BE49-F238E27FC236}">
                <a16:creationId xmlns:a16="http://schemas.microsoft.com/office/drawing/2014/main" id="{0C0AED3C-490D-E557-146F-20DAEAF8975B}"/>
              </a:ext>
            </a:extLst>
          </p:cNvPr>
          <p:cNvGraphicFramePr>
            <a:graphicFrameLocks noChangeAspect="1"/>
          </p:cNvGraphicFramePr>
          <p:nvPr>
            <p:extLst>
              <p:ext uri="{D42A27DB-BD31-4B8C-83A1-F6EECF244321}">
                <p14:modId xmlns:p14="http://schemas.microsoft.com/office/powerpoint/2010/main" val="651702209"/>
              </p:ext>
            </p:extLst>
          </p:nvPr>
        </p:nvGraphicFramePr>
        <p:xfrm>
          <a:off x="1555916" y="4263468"/>
          <a:ext cx="945203" cy="624927"/>
        </p:xfrm>
        <a:graphic>
          <a:graphicData uri="http://schemas.openxmlformats.org/presentationml/2006/ole">
            <mc:AlternateContent xmlns:mc="http://schemas.openxmlformats.org/markup-compatibility/2006">
              <mc:Choice xmlns:v="urn:schemas-microsoft-com:vml" Requires="v">
                <p:oleObj name="Visio" r:id="rId12" imgW="928931" imgH="571500" progId="Visio.Drawing.15">
                  <p:embed/>
                </p:oleObj>
              </mc:Choice>
              <mc:Fallback>
                <p:oleObj name="Visio" r:id="rId12" imgW="928931" imgH="571500" progId="Visio.Drawing.15">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5916" y="4263468"/>
                        <a:ext cx="945203" cy="624927"/>
                      </a:xfrm>
                      <a:prstGeom prst="rect">
                        <a:avLst/>
                      </a:prstGeom>
                      <a:noFill/>
                    </p:spPr>
                  </p:pic>
                </p:oleObj>
              </mc:Fallback>
            </mc:AlternateContent>
          </a:graphicData>
        </a:graphic>
      </p:graphicFrame>
      <p:sp>
        <p:nvSpPr>
          <p:cNvPr id="30" name="Rectangle 24">
            <a:extLst>
              <a:ext uri="{FF2B5EF4-FFF2-40B4-BE49-F238E27FC236}">
                <a16:creationId xmlns:a16="http://schemas.microsoft.com/office/drawing/2014/main" id="{93837D58-1F55-F848-75BA-FCEFE7FD43D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D9A52DC8-B7D4-8DE2-2AED-05281402E48E}"/>
              </a:ext>
            </a:extLst>
          </p:cNvPr>
          <p:cNvGraphicFramePr>
            <a:graphicFrameLocks noChangeAspect="1"/>
          </p:cNvGraphicFramePr>
          <p:nvPr>
            <p:extLst>
              <p:ext uri="{D42A27DB-BD31-4B8C-83A1-F6EECF244321}">
                <p14:modId xmlns:p14="http://schemas.microsoft.com/office/powerpoint/2010/main" val="169613674"/>
              </p:ext>
            </p:extLst>
          </p:nvPr>
        </p:nvGraphicFramePr>
        <p:xfrm>
          <a:off x="3574496" y="4258985"/>
          <a:ext cx="1006305" cy="633892"/>
        </p:xfrm>
        <a:graphic>
          <a:graphicData uri="http://schemas.openxmlformats.org/presentationml/2006/ole">
            <mc:AlternateContent xmlns:mc="http://schemas.openxmlformats.org/markup-compatibility/2006">
              <mc:Choice xmlns:v="urn:schemas-microsoft-com:vml" Requires="v">
                <p:oleObj name="Visio" r:id="rId14" imgW="1000125" imgH="571500" progId="Visio.Drawing.15">
                  <p:embed/>
                </p:oleObj>
              </mc:Choice>
              <mc:Fallback>
                <p:oleObj name="Visio" r:id="rId14" imgW="1000125" imgH="571500" progId="Visio.Drawing.15">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4496" y="4258985"/>
                        <a:ext cx="1006305" cy="633892"/>
                      </a:xfrm>
                      <a:prstGeom prst="rect">
                        <a:avLst/>
                      </a:prstGeom>
                      <a:noFill/>
                    </p:spPr>
                  </p:pic>
                </p:oleObj>
              </mc:Fallback>
            </mc:AlternateContent>
          </a:graphicData>
        </a:graphic>
      </p:graphicFrame>
      <p:sp>
        <p:nvSpPr>
          <p:cNvPr id="34" name="Rectangle 28">
            <a:extLst>
              <a:ext uri="{FF2B5EF4-FFF2-40B4-BE49-F238E27FC236}">
                <a16:creationId xmlns:a16="http://schemas.microsoft.com/office/drawing/2014/main" id="{E2E01B70-F249-E7C9-CB30-384BE3DC6FA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 name="对象 34">
            <a:extLst>
              <a:ext uri="{FF2B5EF4-FFF2-40B4-BE49-F238E27FC236}">
                <a16:creationId xmlns:a16="http://schemas.microsoft.com/office/drawing/2014/main" id="{EAC05D04-036D-3AF8-2F7A-9A9A7A22048E}"/>
              </a:ext>
            </a:extLst>
          </p:cNvPr>
          <p:cNvGraphicFramePr>
            <a:graphicFrameLocks noChangeAspect="1"/>
          </p:cNvGraphicFramePr>
          <p:nvPr>
            <p:extLst>
              <p:ext uri="{D42A27DB-BD31-4B8C-83A1-F6EECF244321}">
                <p14:modId xmlns:p14="http://schemas.microsoft.com/office/powerpoint/2010/main" val="2662178395"/>
              </p:ext>
            </p:extLst>
          </p:nvPr>
        </p:nvGraphicFramePr>
        <p:xfrm>
          <a:off x="5700553" y="4241261"/>
          <a:ext cx="1055859" cy="669340"/>
        </p:xfrm>
        <a:graphic>
          <a:graphicData uri="http://schemas.openxmlformats.org/presentationml/2006/ole">
            <mc:AlternateContent xmlns:mc="http://schemas.openxmlformats.org/markup-compatibility/2006">
              <mc:Choice xmlns:v="urn:schemas-microsoft-com:vml" Requires="v">
                <p:oleObj name="Visio" r:id="rId16" imgW="928931" imgH="571500" progId="Visio.Drawing.15">
                  <p:embed/>
                </p:oleObj>
              </mc:Choice>
              <mc:Fallback>
                <p:oleObj name="Visio" r:id="rId16" imgW="928931" imgH="571500" progId="Visio.Drawing.15">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0553" y="4241261"/>
                        <a:ext cx="1055859" cy="669340"/>
                      </a:xfrm>
                      <a:prstGeom prst="rect">
                        <a:avLst/>
                      </a:prstGeom>
                      <a:noFill/>
                    </p:spPr>
                  </p:pic>
                </p:oleObj>
              </mc:Fallback>
            </mc:AlternateContent>
          </a:graphicData>
        </a:graphic>
      </p:graphicFrame>
      <p:sp>
        <p:nvSpPr>
          <p:cNvPr id="36" name="Rectangle 30">
            <a:extLst>
              <a:ext uri="{FF2B5EF4-FFF2-40B4-BE49-F238E27FC236}">
                <a16:creationId xmlns:a16="http://schemas.microsoft.com/office/drawing/2014/main" id="{F621BFEC-3E10-9051-3239-5773296EAFE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0C836BFA-C053-9502-5B21-287B82B1BBBB}"/>
              </a:ext>
            </a:extLst>
          </p:cNvPr>
          <p:cNvGraphicFramePr>
            <a:graphicFrameLocks noChangeAspect="1"/>
          </p:cNvGraphicFramePr>
          <p:nvPr>
            <p:extLst>
              <p:ext uri="{D42A27DB-BD31-4B8C-83A1-F6EECF244321}">
                <p14:modId xmlns:p14="http://schemas.microsoft.com/office/powerpoint/2010/main" val="3345507626"/>
              </p:ext>
            </p:extLst>
          </p:nvPr>
        </p:nvGraphicFramePr>
        <p:xfrm>
          <a:off x="7406213" y="4348743"/>
          <a:ext cx="1454004" cy="454377"/>
        </p:xfrm>
        <a:graphic>
          <a:graphicData uri="http://schemas.openxmlformats.org/presentationml/2006/ole">
            <mc:AlternateContent xmlns:mc="http://schemas.openxmlformats.org/markup-compatibility/2006">
              <mc:Choice xmlns:v="urn:schemas-microsoft-com:vml" Requires="v">
                <p:oleObj name="Visio" r:id="rId18" imgW="1090336" imgH="347468" progId="Visio.Drawing.15">
                  <p:embed/>
                </p:oleObj>
              </mc:Choice>
              <mc:Fallback>
                <p:oleObj name="Visio" r:id="rId18" imgW="1090336" imgH="347468" progId="Visio.Drawing.15">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06213" y="4348743"/>
                        <a:ext cx="1454004" cy="454377"/>
                      </a:xfrm>
                      <a:prstGeom prst="rect">
                        <a:avLst/>
                      </a:prstGeom>
                      <a:noFill/>
                    </p:spPr>
                  </p:pic>
                </p:oleObj>
              </mc:Fallback>
            </mc:AlternateContent>
          </a:graphicData>
        </a:graphic>
      </p:graphicFrame>
      <p:sp>
        <p:nvSpPr>
          <p:cNvPr id="38" name="Rectangle 32">
            <a:extLst>
              <a:ext uri="{FF2B5EF4-FFF2-40B4-BE49-F238E27FC236}">
                <a16:creationId xmlns:a16="http://schemas.microsoft.com/office/drawing/2014/main" id="{76CF5E2C-754A-BA6E-8CB0-146CA10346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9" name="对象 38">
            <a:extLst>
              <a:ext uri="{FF2B5EF4-FFF2-40B4-BE49-F238E27FC236}">
                <a16:creationId xmlns:a16="http://schemas.microsoft.com/office/drawing/2014/main" id="{B1F2EAC3-2397-C1EE-D675-EFE710547D13}"/>
              </a:ext>
            </a:extLst>
          </p:cNvPr>
          <p:cNvGraphicFramePr>
            <a:graphicFrameLocks noChangeAspect="1"/>
          </p:cNvGraphicFramePr>
          <p:nvPr>
            <p:extLst>
              <p:ext uri="{D42A27DB-BD31-4B8C-83A1-F6EECF244321}">
                <p14:modId xmlns:p14="http://schemas.microsoft.com/office/powerpoint/2010/main" val="698731853"/>
              </p:ext>
            </p:extLst>
          </p:nvPr>
        </p:nvGraphicFramePr>
        <p:xfrm>
          <a:off x="9503745" y="4530095"/>
          <a:ext cx="1473775" cy="91672"/>
        </p:xfrm>
        <a:graphic>
          <a:graphicData uri="http://schemas.openxmlformats.org/presentationml/2006/ole">
            <mc:AlternateContent xmlns:mc="http://schemas.openxmlformats.org/markup-compatibility/2006">
              <mc:Choice xmlns:v="urn:schemas-microsoft-com:vml" Requires="v">
                <p:oleObj name="Visio" r:id="rId20" imgW="785569" imgH="47625" progId="Visio.Drawing.15">
                  <p:embed/>
                </p:oleObj>
              </mc:Choice>
              <mc:Fallback>
                <p:oleObj name="Visio" r:id="rId20" imgW="785569" imgH="47625" progId="Visio.Drawing.15">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03745" y="4530095"/>
                        <a:ext cx="1473775" cy="91672"/>
                      </a:xfrm>
                      <a:prstGeom prst="rect">
                        <a:avLst/>
                      </a:prstGeom>
                      <a:noFill/>
                    </p:spPr>
                  </p:pic>
                </p:oleObj>
              </mc:Fallback>
            </mc:AlternateContent>
          </a:graphicData>
        </a:graphic>
      </p:graphicFrame>
      <p:sp>
        <p:nvSpPr>
          <p:cNvPr id="43" name="文本框 42">
            <a:extLst>
              <a:ext uri="{FF2B5EF4-FFF2-40B4-BE49-F238E27FC236}">
                <a16:creationId xmlns:a16="http://schemas.microsoft.com/office/drawing/2014/main" id="{D73885AD-F84A-235D-8F88-168AC9B409E0}"/>
              </a:ext>
            </a:extLst>
          </p:cNvPr>
          <p:cNvSpPr txBox="1"/>
          <p:nvPr/>
        </p:nvSpPr>
        <p:spPr>
          <a:xfrm>
            <a:off x="1372828" y="3460280"/>
            <a:ext cx="1311378"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开始/结束</a:t>
            </a:r>
            <a:endParaRPr lang="zh-CN" altLang="en-US" dirty="0"/>
          </a:p>
        </p:txBody>
      </p:sp>
      <p:sp>
        <p:nvSpPr>
          <p:cNvPr id="45" name="文本框 44">
            <a:extLst>
              <a:ext uri="{FF2B5EF4-FFF2-40B4-BE49-F238E27FC236}">
                <a16:creationId xmlns:a16="http://schemas.microsoft.com/office/drawing/2014/main" id="{F9AFCBA0-344F-8A69-A175-658976815910}"/>
              </a:ext>
            </a:extLst>
          </p:cNvPr>
          <p:cNvSpPr txBox="1"/>
          <p:nvPr/>
        </p:nvSpPr>
        <p:spPr>
          <a:xfrm>
            <a:off x="3641501" y="3460280"/>
            <a:ext cx="872294"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流程</a:t>
            </a:r>
            <a:endParaRPr lang="zh-CN" altLang="en-US" dirty="0"/>
          </a:p>
        </p:txBody>
      </p:sp>
      <p:sp>
        <p:nvSpPr>
          <p:cNvPr id="47" name="文本框 46">
            <a:extLst>
              <a:ext uri="{FF2B5EF4-FFF2-40B4-BE49-F238E27FC236}">
                <a16:creationId xmlns:a16="http://schemas.microsoft.com/office/drawing/2014/main" id="{BD5EC3DE-D7D7-85F7-EAD5-E6C98C5E4FBB}"/>
              </a:ext>
            </a:extLst>
          </p:cNvPr>
          <p:cNvSpPr txBox="1"/>
          <p:nvPr/>
        </p:nvSpPr>
        <p:spPr>
          <a:xfrm>
            <a:off x="5762397" y="3460280"/>
            <a:ext cx="932170"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判定</a:t>
            </a:r>
            <a:endParaRPr lang="zh-CN" altLang="en-US" dirty="0"/>
          </a:p>
        </p:txBody>
      </p:sp>
      <p:sp>
        <p:nvSpPr>
          <p:cNvPr id="49" name="文本框 48">
            <a:extLst>
              <a:ext uri="{FF2B5EF4-FFF2-40B4-BE49-F238E27FC236}">
                <a16:creationId xmlns:a16="http://schemas.microsoft.com/office/drawing/2014/main" id="{97E39B04-2F5F-16C3-E7DF-7ACA75A52483}"/>
              </a:ext>
            </a:extLst>
          </p:cNvPr>
          <p:cNvSpPr txBox="1"/>
          <p:nvPr/>
        </p:nvSpPr>
        <p:spPr>
          <a:xfrm>
            <a:off x="7778087" y="3460280"/>
            <a:ext cx="710257"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数据</a:t>
            </a:r>
            <a:endParaRPr lang="zh-CN" altLang="en-US" dirty="0"/>
          </a:p>
        </p:txBody>
      </p:sp>
      <p:sp>
        <p:nvSpPr>
          <p:cNvPr id="51" name="文本框 50">
            <a:extLst>
              <a:ext uri="{FF2B5EF4-FFF2-40B4-BE49-F238E27FC236}">
                <a16:creationId xmlns:a16="http://schemas.microsoft.com/office/drawing/2014/main" id="{4532CBF6-0B92-1A21-0017-E13F8D360F6A}"/>
              </a:ext>
            </a:extLst>
          </p:cNvPr>
          <p:cNvSpPr txBox="1"/>
          <p:nvPr/>
        </p:nvSpPr>
        <p:spPr>
          <a:xfrm>
            <a:off x="9833060" y="3460280"/>
            <a:ext cx="815144"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文档</a:t>
            </a:r>
            <a:endParaRPr lang="zh-CN" altLang="en-US" dirty="0"/>
          </a:p>
        </p:txBody>
      </p:sp>
      <p:sp>
        <p:nvSpPr>
          <p:cNvPr id="53" name="文本框 52">
            <a:extLst>
              <a:ext uri="{FF2B5EF4-FFF2-40B4-BE49-F238E27FC236}">
                <a16:creationId xmlns:a16="http://schemas.microsoft.com/office/drawing/2014/main" id="{0F85F3A8-5646-D20E-903F-2D6BF55BD279}"/>
              </a:ext>
            </a:extLst>
          </p:cNvPr>
          <p:cNvSpPr txBox="1"/>
          <p:nvPr/>
        </p:nvSpPr>
        <p:spPr>
          <a:xfrm>
            <a:off x="1552223" y="5060004"/>
            <a:ext cx="952588"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子流程</a:t>
            </a:r>
            <a:endParaRPr lang="zh-CN" altLang="en-US" dirty="0"/>
          </a:p>
        </p:txBody>
      </p:sp>
      <p:sp>
        <p:nvSpPr>
          <p:cNvPr id="55" name="文本框 54">
            <a:extLst>
              <a:ext uri="{FF2B5EF4-FFF2-40B4-BE49-F238E27FC236}">
                <a16:creationId xmlns:a16="http://schemas.microsoft.com/office/drawing/2014/main" id="{6164E6D7-06A6-EED4-9DAA-ED0C5FF6AE5B}"/>
              </a:ext>
            </a:extLst>
          </p:cNvPr>
          <p:cNvSpPr txBox="1"/>
          <p:nvPr/>
        </p:nvSpPr>
        <p:spPr>
          <a:xfrm>
            <a:off x="3611563" y="5116967"/>
            <a:ext cx="932170"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数据库</a:t>
            </a:r>
            <a:endParaRPr lang="zh-CN" altLang="en-US" dirty="0"/>
          </a:p>
        </p:txBody>
      </p:sp>
      <p:sp>
        <p:nvSpPr>
          <p:cNvPr id="57" name="文本框 56">
            <a:extLst>
              <a:ext uri="{FF2B5EF4-FFF2-40B4-BE49-F238E27FC236}">
                <a16:creationId xmlns:a16="http://schemas.microsoft.com/office/drawing/2014/main" id="{9322C6D7-967A-7705-5910-1DAE2C92D54E}"/>
              </a:ext>
            </a:extLst>
          </p:cNvPr>
          <p:cNvSpPr txBox="1"/>
          <p:nvPr/>
        </p:nvSpPr>
        <p:spPr>
          <a:xfrm>
            <a:off x="5581085" y="5156466"/>
            <a:ext cx="1294795"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外部数据</a:t>
            </a:r>
            <a:endParaRPr lang="zh-CN" altLang="en-US" dirty="0"/>
          </a:p>
        </p:txBody>
      </p:sp>
      <p:sp>
        <p:nvSpPr>
          <p:cNvPr id="59" name="文本框 58">
            <a:extLst>
              <a:ext uri="{FF2B5EF4-FFF2-40B4-BE49-F238E27FC236}">
                <a16:creationId xmlns:a16="http://schemas.microsoft.com/office/drawing/2014/main" id="{5F48CEE0-2138-A09D-C981-1EC9B70F3FFC}"/>
              </a:ext>
            </a:extLst>
          </p:cNvPr>
          <p:cNvSpPr txBox="1"/>
          <p:nvPr/>
        </p:nvSpPr>
        <p:spPr>
          <a:xfrm>
            <a:off x="7527462" y="5106937"/>
            <a:ext cx="1211507"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程序流向</a:t>
            </a:r>
            <a:endParaRPr lang="zh-CN" altLang="en-US" dirty="0"/>
          </a:p>
        </p:txBody>
      </p:sp>
      <p:sp>
        <p:nvSpPr>
          <p:cNvPr id="61" name="文本框 60">
            <a:extLst>
              <a:ext uri="{FF2B5EF4-FFF2-40B4-BE49-F238E27FC236}">
                <a16:creationId xmlns:a16="http://schemas.microsoft.com/office/drawing/2014/main" id="{7E7EAC83-3281-3470-E733-EEC7099DCB4F}"/>
              </a:ext>
            </a:extLst>
          </p:cNvPr>
          <p:cNvSpPr txBox="1"/>
          <p:nvPr/>
        </p:nvSpPr>
        <p:spPr>
          <a:xfrm>
            <a:off x="9885504" y="5189016"/>
            <a:ext cx="710257"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注释</a:t>
            </a:r>
            <a:endParaRPr lang="zh-CN" altLang="en-US" dirty="0"/>
          </a:p>
        </p:txBody>
      </p:sp>
      <p:pic>
        <p:nvPicPr>
          <p:cNvPr id="1034" name="Picture 10">
            <a:extLst>
              <a:ext uri="{FF2B5EF4-FFF2-40B4-BE49-F238E27FC236}">
                <a16:creationId xmlns:a16="http://schemas.microsoft.com/office/drawing/2014/main" id="{CA7104F7-6C82-4DAB-909A-CEC3DA7506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4363" cy="27146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C5E70B1-EA13-4665-927A-D09D31620E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566738" cy="3762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EF7658F-2FA0-464E-BC4E-CD8CA9CE18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576263"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3618A6D2-805B-4FAC-AD34-365CDF11A51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757238" cy="376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235EF7B-3F39-45FC-8B76-C359D5B7AF0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533400" cy="3381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926EE23F-6A30-4F38-A156-55D00AE7B99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576263"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1F425-FED5-4F57-B96C-07D57F60D63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604838"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99DA9E8-6F41-4F5F-9A86-E8F4C2B2A1B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533400" cy="338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42789FC-0659-4C98-B3E7-ECFFDFBFC39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0" y="0"/>
            <a:ext cx="838200" cy="2619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4BBF7D4-FAB7-4CF8-8C73-E3D069A50E7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833438" cy="4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093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67</a:t>
            </a:fld>
            <a:endParaRPr lang="zh-CN" altLang="en-US"/>
          </a:p>
        </p:txBody>
      </p:sp>
      <p:graphicFrame>
        <p:nvGraphicFramePr>
          <p:cNvPr id="7" name="对象 6">
            <a:extLst>
              <a:ext uri="{FF2B5EF4-FFF2-40B4-BE49-F238E27FC236}">
                <a16:creationId xmlns:a16="http://schemas.microsoft.com/office/drawing/2014/main" id="{3717CF62-88F9-0C15-555A-4D98EA7285C9}"/>
              </a:ext>
            </a:extLst>
          </p:cNvPr>
          <p:cNvGraphicFramePr>
            <a:graphicFrameLocks noChangeAspect="1"/>
          </p:cNvGraphicFramePr>
          <p:nvPr>
            <p:extLst>
              <p:ext uri="{D42A27DB-BD31-4B8C-83A1-F6EECF244321}">
                <p14:modId xmlns:p14="http://schemas.microsoft.com/office/powerpoint/2010/main" val="3657997147"/>
              </p:ext>
            </p:extLst>
          </p:nvPr>
        </p:nvGraphicFramePr>
        <p:xfrm>
          <a:off x="630676" y="1508455"/>
          <a:ext cx="1012064" cy="2143737"/>
        </p:xfrm>
        <a:graphic>
          <a:graphicData uri="http://schemas.openxmlformats.org/presentationml/2006/ole">
            <mc:AlternateContent xmlns:mc="http://schemas.openxmlformats.org/markup-compatibility/2006">
              <mc:Choice xmlns:v="urn:schemas-microsoft-com:vml" Requires="v">
                <p:oleObj name="Visio" r:id="rId2" imgW="938196" imgH="2024062" progId="Visio.Drawing.15">
                  <p:embed/>
                </p:oleObj>
              </mc:Choice>
              <mc:Fallback>
                <p:oleObj name="Visio" r:id="rId2" imgW="938196" imgH="2024062" progId="Visio.Drawing.15">
                  <p:embed/>
                  <p:pic>
                    <p:nvPicPr>
                      <p:cNvPr id="5" name="对象 4">
                        <a:extLst>
                          <a:ext uri="{FF2B5EF4-FFF2-40B4-BE49-F238E27FC236}">
                            <a16:creationId xmlns:a16="http://schemas.microsoft.com/office/drawing/2014/main" id="{A62133C4-1637-4832-9E00-629BDB522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76" y="1508455"/>
                        <a:ext cx="1012064" cy="2143737"/>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50D24E53-38A8-BB47-DC43-A9F68FED511A}"/>
              </a:ext>
            </a:extLst>
          </p:cNvPr>
          <p:cNvGraphicFramePr>
            <a:graphicFrameLocks noChangeAspect="1"/>
          </p:cNvGraphicFramePr>
          <p:nvPr>
            <p:extLst>
              <p:ext uri="{D42A27DB-BD31-4B8C-83A1-F6EECF244321}">
                <p14:modId xmlns:p14="http://schemas.microsoft.com/office/powerpoint/2010/main" val="3884061335"/>
              </p:ext>
            </p:extLst>
          </p:nvPr>
        </p:nvGraphicFramePr>
        <p:xfrm>
          <a:off x="2270692" y="1542027"/>
          <a:ext cx="2215494" cy="1786194"/>
        </p:xfrm>
        <a:graphic>
          <a:graphicData uri="http://schemas.openxmlformats.org/presentationml/2006/ole">
            <mc:AlternateContent xmlns:mc="http://schemas.openxmlformats.org/markup-compatibility/2006">
              <mc:Choice xmlns:v="urn:schemas-microsoft-com:vml" Requires="v">
                <p:oleObj name="Visio" r:id="rId4" imgW="2557121" imgH="2052249" progId="Visio.Drawing.15">
                  <p:embed/>
                </p:oleObj>
              </mc:Choice>
              <mc:Fallback>
                <p:oleObj name="Visio" r:id="rId4" imgW="2557121" imgH="2052249" progId="Visio.Drawing.15">
                  <p:embed/>
                  <p:pic>
                    <p:nvPicPr>
                      <p:cNvPr id="5" name="对象 4">
                        <a:extLst>
                          <a:ext uri="{FF2B5EF4-FFF2-40B4-BE49-F238E27FC236}">
                            <a16:creationId xmlns:a16="http://schemas.microsoft.com/office/drawing/2014/main" id="{878B68F8-6F29-49E8-BC2C-54C48796F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692" y="1542027"/>
                        <a:ext cx="2215494" cy="1786194"/>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73C7CC69-4E69-4A6D-847F-0E533F399DA6}"/>
              </a:ext>
            </a:extLst>
          </p:cNvPr>
          <p:cNvGraphicFramePr>
            <a:graphicFrameLocks noChangeAspect="1"/>
          </p:cNvGraphicFramePr>
          <p:nvPr>
            <p:extLst>
              <p:ext uri="{D42A27DB-BD31-4B8C-83A1-F6EECF244321}">
                <p14:modId xmlns:p14="http://schemas.microsoft.com/office/powerpoint/2010/main" val="4202683114"/>
              </p:ext>
            </p:extLst>
          </p:nvPr>
        </p:nvGraphicFramePr>
        <p:xfrm>
          <a:off x="4741825" y="1268057"/>
          <a:ext cx="1971710" cy="3321985"/>
        </p:xfrm>
        <a:graphic>
          <a:graphicData uri="http://schemas.openxmlformats.org/presentationml/2006/ole">
            <mc:AlternateContent xmlns:mc="http://schemas.openxmlformats.org/markup-compatibility/2006">
              <mc:Choice xmlns:v="urn:schemas-microsoft-com:vml" Requires="v">
                <p:oleObj name="Visio" r:id="rId6" imgW="2276247" imgH="3824093" progId="Visio.Drawing.15">
                  <p:embed/>
                </p:oleObj>
              </mc:Choice>
              <mc:Fallback>
                <p:oleObj name="Visio" r:id="rId6" imgW="2276247" imgH="3824093" progId="Visio.Drawing.15">
                  <p:embed/>
                  <p:pic>
                    <p:nvPicPr>
                      <p:cNvPr id="7" name="对象 6">
                        <a:extLst>
                          <a:ext uri="{FF2B5EF4-FFF2-40B4-BE49-F238E27FC236}">
                            <a16:creationId xmlns:a16="http://schemas.microsoft.com/office/drawing/2014/main" id="{3171F633-CAFE-4179-9803-826647FA02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825" y="1268057"/>
                        <a:ext cx="1971710" cy="332198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392A971D-7C20-9A02-B641-9AF6ADCB19AA}"/>
              </a:ext>
            </a:extLst>
          </p:cNvPr>
          <p:cNvGraphicFramePr>
            <a:graphicFrameLocks noChangeAspect="1"/>
          </p:cNvGraphicFramePr>
          <p:nvPr>
            <p:extLst>
              <p:ext uri="{D42A27DB-BD31-4B8C-83A1-F6EECF244321}">
                <p14:modId xmlns:p14="http://schemas.microsoft.com/office/powerpoint/2010/main" val="587096998"/>
              </p:ext>
            </p:extLst>
          </p:nvPr>
        </p:nvGraphicFramePr>
        <p:xfrm>
          <a:off x="7202774" y="1443703"/>
          <a:ext cx="2241214" cy="1998921"/>
        </p:xfrm>
        <a:graphic>
          <a:graphicData uri="http://schemas.openxmlformats.org/presentationml/2006/ole">
            <mc:AlternateContent xmlns:mc="http://schemas.openxmlformats.org/markup-compatibility/2006">
              <mc:Choice xmlns:v="urn:schemas-microsoft-com:vml" Requires="v">
                <p:oleObj name="Visio" r:id="rId8" imgW="2305017" imgH="2038156" progId="Visio.Drawing.15">
                  <p:embed/>
                </p:oleObj>
              </mc:Choice>
              <mc:Fallback>
                <p:oleObj name="Visio" r:id="rId8" imgW="2305017" imgH="2038156" progId="Visio.Drawing.15">
                  <p:embed/>
                  <p:pic>
                    <p:nvPicPr>
                      <p:cNvPr id="5" name="对象 4">
                        <a:extLst>
                          <a:ext uri="{FF2B5EF4-FFF2-40B4-BE49-F238E27FC236}">
                            <a16:creationId xmlns:a16="http://schemas.microsoft.com/office/drawing/2014/main" id="{7F30DD9D-6BA6-43AE-A179-2FA91222EE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2774" y="1443703"/>
                        <a:ext cx="2241214" cy="1998921"/>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533F75E1-3D80-3544-188A-7A5A31053271}"/>
              </a:ext>
            </a:extLst>
          </p:cNvPr>
          <p:cNvSpPr txBox="1"/>
          <p:nvPr/>
        </p:nvSpPr>
        <p:spPr>
          <a:xfrm>
            <a:off x="7362464" y="3651584"/>
            <a:ext cx="1921835" cy="369332"/>
          </a:xfrm>
          <a:prstGeom prst="rect">
            <a:avLst/>
          </a:prstGeom>
          <a:noFill/>
        </p:spPr>
        <p:txBody>
          <a:bodyPr wrap="square">
            <a:spAutoFit/>
          </a:bodyPr>
          <a:lstStyle/>
          <a:p>
            <a:pPr algn="ctr"/>
            <a:r>
              <a:rPr lang="zh-CN" altLang="zh-CN" sz="1800" dirty="0">
                <a:effectLst/>
                <a:latin typeface="腾讯体 W3" panose="020C04030202040F0204" pitchFamily="34" charset="-122"/>
                <a:ea typeface="腾讯体 W3" panose="020C04030202040F0204" pitchFamily="34" charset="-122"/>
                <a:cs typeface="Times New Roman" panose="02020603050405020304" pitchFamily="18" charset="0"/>
              </a:rPr>
              <a:t>先判定型循环</a:t>
            </a:r>
            <a:endParaRPr lang="zh-CN" altLang="en-US" dirty="0">
              <a:latin typeface="腾讯体 W3" panose="020C04030202040F0204" pitchFamily="34" charset="-122"/>
              <a:ea typeface="腾讯体 W3" panose="020C04030202040F0204" pitchFamily="34" charset="-122"/>
            </a:endParaRPr>
          </a:p>
        </p:txBody>
      </p:sp>
      <p:graphicFrame>
        <p:nvGraphicFramePr>
          <p:cNvPr id="12" name="对象 11">
            <a:extLst>
              <a:ext uri="{FF2B5EF4-FFF2-40B4-BE49-F238E27FC236}">
                <a16:creationId xmlns:a16="http://schemas.microsoft.com/office/drawing/2014/main" id="{E6796E48-2326-3BF8-71A4-74AF29FC266A}"/>
              </a:ext>
            </a:extLst>
          </p:cNvPr>
          <p:cNvGraphicFramePr>
            <a:graphicFrameLocks noChangeAspect="1"/>
          </p:cNvGraphicFramePr>
          <p:nvPr>
            <p:extLst>
              <p:ext uri="{D42A27DB-BD31-4B8C-83A1-F6EECF244321}">
                <p14:modId xmlns:p14="http://schemas.microsoft.com/office/powerpoint/2010/main" val="544681915"/>
              </p:ext>
            </p:extLst>
          </p:nvPr>
        </p:nvGraphicFramePr>
        <p:xfrm>
          <a:off x="9539938" y="1744736"/>
          <a:ext cx="1520456" cy="1941008"/>
        </p:xfrm>
        <a:graphic>
          <a:graphicData uri="http://schemas.openxmlformats.org/presentationml/2006/ole">
            <mc:AlternateContent xmlns:mc="http://schemas.openxmlformats.org/markup-compatibility/2006">
              <mc:Choice xmlns:v="urn:schemas-microsoft-com:vml" Requires="v">
                <p:oleObj name="Visio" r:id="rId10" imgW="1599907" imgH="2052249" progId="Visio.Drawing.15">
                  <p:embed/>
                </p:oleObj>
              </mc:Choice>
              <mc:Fallback>
                <p:oleObj name="Visio" r:id="rId10" imgW="1599907" imgH="2052249" progId="Visio.Drawing.15">
                  <p:embed/>
                  <p:pic>
                    <p:nvPicPr>
                      <p:cNvPr id="9" name="对象 8">
                        <a:extLst>
                          <a:ext uri="{FF2B5EF4-FFF2-40B4-BE49-F238E27FC236}">
                            <a16:creationId xmlns:a16="http://schemas.microsoft.com/office/drawing/2014/main" id="{658DFDEE-5D95-4BA9-BB1B-14952119A9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39938" y="1744736"/>
                        <a:ext cx="1520456" cy="1941008"/>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688E6FDF-0552-67D2-F14A-D0289ED80886}"/>
              </a:ext>
            </a:extLst>
          </p:cNvPr>
          <p:cNvSpPr txBox="1"/>
          <p:nvPr/>
        </p:nvSpPr>
        <p:spPr>
          <a:xfrm>
            <a:off x="9539938" y="3674812"/>
            <a:ext cx="1672545" cy="369332"/>
          </a:xfrm>
          <a:prstGeom prst="rect">
            <a:avLst/>
          </a:prstGeom>
          <a:noFill/>
        </p:spPr>
        <p:txBody>
          <a:bodyPr wrap="square">
            <a:spAutoFit/>
          </a:bodyPr>
          <a:lstStyle/>
          <a:p>
            <a:pPr algn="ctr"/>
            <a:r>
              <a:rPr lang="zh-CN" altLang="zh-CN" sz="1800" dirty="0">
                <a:effectLst/>
                <a:latin typeface="腾讯体 W3" panose="020C04030202040F0204" pitchFamily="34" charset="-122"/>
                <a:ea typeface="腾讯体 W3" panose="020C04030202040F0204" pitchFamily="34" charset="-122"/>
                <a:cs typeface="Times New Roman" panose="02020603050405020304" pitchFamily="18" charset="0"/>
              </a:rPr>
              <a:t>后判定型循环</a:t>
            </a:r>
            <a:endParaRPr lang="zh-CN" altLang="en-US" dirty="0">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02269895-5FBA-19D9-1F7A-AF1CB98D0A72}"/>
              </a:ext>
            </a:extLst>
          </p:cNvPr>
          <p:cNvSpPr txBox="1"/>
          <p:nvPr/>
        </p:nvSpPr>
        <p:spPr>
          <a:xfrm>
            <a:off x="586248" y="3685744"/>
            <a:ext cx="122288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顺序结构</a:t>
            </a:r>
            <a:endParaRPr lang="zh-CN" altLang="en-US" dirty="0">
              <a:latin typeface="腾讯体 W3" panose="020C04030202040F0204" pitchFamily="34" charset="-122"/>
              <a:ea typeface="腾讯体 W3" panose="020C04030202040F0204" pitchFamily="34" charset="-122"/>
            </a:endParaRPr>
          </a:p>
        </p:txBody>
      </p:sp>
      <p:sp>
        <p:nvSpPr>
          <p:cNvPr id="17" name="文本框 16">
            <a:extLst>
              <a:ext uri="{FF2B5EF4-FFF2-40B4-BE49-F238E27FC236}">
                <a16:creationId xmlns:a16="http://schemas.microsoft.com/office/drawing/2014/main" id="{6904DB96-E333-1445-46EB-DA31B4437F78}"/>
              </a:ext>
            </a:extLst>
          </p:cNvPr>
          <p:cNvSpPr txBox="1"/>
          <p:nvPr/>
        </p:nvSpPr>
        <p:spPr>
          <a:xfrm>
            <a:off x="2741761" y="3668237"/>
            <a:ext cx="1173726"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选择结构</a:t>
            </a:r>
            <a:endParaRPr lang="zh-CN" altLang="en-US" dirty="0">
              <a:latin typeface="腾讯体 W3" panose="020C04030202040F0204" pitchFamily="34" charset="-122"/>
              <a:ea typeface="腾讯体 W3" panose="020C04030202040F0204" pitchFamily="34" charset="-122"/>
            </a:endParaRPr>
          </a:p>
        </p:txBody>
      </p:sp>
      <p:sp>
        <p:nvSpPr>
          <p:cNvPr id="18" name="文本框 17">
            <a:extLst>
              <a:ext uri="{FF2B5EF4-FFF2-40B4-BE49-F238E27FC236}">
                <a16:creationId xmlns:a16="http://schemas.microsoft.com/office/drawing/2014/main" id="{5550F489-666D-28D6-7EC5-A44F3403E8F4}"/>
              </a:ext>
            </a:extLst>
          </p:cNvPr>
          <p:cNvSpPr txBox="1"/>
          <p:nvPr/>
        </p:nvSpPr>
        <p:spPr>
          <a:xfrm>
            <a:off x="8857125" y="4697966"/>
            <a:ext cx="1173726"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循环</a:t>
            </a:r>
            <a:r>
              <a:rPr lang="zh-CN" altLang="zh-CN" dirty="0">
                <a:latin typeface="腾讯体 W3" panose="020C04030202040F0204" pitchFamily="34" charset="-122"/>
                <a:ea typeface="腾讯体 W3" panose="020C04030202040F0204" pitchFamily="34" charset="-122"/>
              </a:rPr>
              <a:t>结构</a:t>
            </a:r>
            <a:endParaRPr lang="zh-CN" altLang="en-US" dirty="0">
              <a:latin typeface="腾讯体 W3" panose="020C04030202040F0204" pitchFamily="34" charset="-122"/>
              <a:ea typeface="腾讯体 W3" panose="020C04030202040F0204" pitchFamily="34" charset="-122"/>
            </a:endParaRPr>
          </a:p>
        </p:txBody>
      </p:sp>
      <p:sp>
        <p:nvSpPr>
          <p:cNvPr id="20" name="文本框 19">
            <a:extLst>
              <a:ext uri="{FF2B5EF4-FFF2-40B4-BE49-F238E27FC236}">
                <a16:creationId xmlns:a16="http://schemas.microsoft.com/office/drawing/2014/main" id="{0A9556DC-661C-5CBF-94CC-8AD89D464CBD}"/>
              </a:ext>
            </a:extLst>
          </p:cNvPr>
          <p:cNvSpPr txBox="1"/>
          <p:nvPr/>
        </p:nvSpPr>
        <p:spPr>
          <a:xfrm>
            <a:off x="4870284" y="4741644"/>
            <a:ext cx="965320" cy="369332"/>
          </a:xfrm>
          <a:prstGeom prst="rect">
            <a:avLst/>
          </a:prstGeom>
          <a:noFill/>
        </p:spPr>
        <p:txBody>
          <a:bodyPr wrap="square">
            <a:spAutoFit/>
          </a:bodyPr>
          <a:lstStyle/>
          <a:p>
            <a:r>
              <a:rPr lang="zh-CN" altLang="zh-CN" sz="1800" dirty="0">
                <a:effectLst/>
                <a:latin typeface="腾讯体 W3" panose="020C04030202040F0204" pitchFamily="34" charset="-122"/>
                <a:ea typeface="腾讯体 W3" panose="020C04030202040F0204" pitchFamily="34" charset="-122"/>
                <a:cs typeface="Times New Roman" panose="02020603050405020304" pitchFamily="18" charset="0"/>
              </a:rPr>
              <a:t>多分支</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41016015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68</a:t>
            </a:fld>
            <a:endParaRPr lang="zh-CN" altLang="en-US"/>
          </a:p>
        </p:txBody>
      </p:sp>
      <p:pic>
        <p:nvPicPr>
          <p:cNvPr id="7" name="Picture 1027">
            <a:extLst>
              <a:ext uri="{FF2B5EF4-FFF2-40B4-BE49-F238E27FC236}">
                <a16:creationId xmlns:a16="http://schemas.microsoft.com/office/drawing/2014/main" id="{9959EBF8-3093-F962-C820-D05EB4C19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787" y="316211"/>
            <a:ext cx="7623666" cy="273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28">
            <a:extLst>
              <a:ext uri="{FF2B5EF4-FFF2-40B4-BE49-F238E27FC236}">
                <a16:creationId xmlns:a16="http://schemas.microsoft.com/office/drawing/2014/main" id="{CA3B541F-7FC6-2893-503E-466D6E16E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963" y="3038163"/>
            <a:ext cx="7708490" cy="3135657"/>
          </a:xfrm>
          <a:prstGeom prst="rect">
            <a:avLst/>
          </a:prstGeom>
          <a:solidFill>
            <a:srgbClr val="FFFF99"/>
          </a:solidFill>
          <a:ln w="9525">
            <a:noFill/>
            <a:miter lim="800000"/>
            <a:headEnd/>
            <a:tailEnd/>
          </a:ln>
        </p:spPr>
      </p:pic>
    </p:spTree>
    <p:extLst>
      <p:ext uri="{BB962C8B-B14F-4D97-AF65-F5344CB8AC3E}">
        <p14:creationId xmlns:p14="http://schemas.microsoft.com/office/powerpoint/2010/main" val="2571134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3" name="内容占位符 2"/>
          <p:cNvSpPr>
            <a:spLocks noGrp="1"/>
          </p:cNvSpPr>
          <p:nvPr>
            <p:ph idx="1"/>
          </p:nvPr>
        </p:nvSpPr>
        <p:spPr/>
        <p:txBody>
          <a:bodyPr>
            <a:normAutofit fontScale="92500" lnSpcReduction="10000"/>
          </a:bodyPr>
          <a:lstStyle/>
          <a:p>
            <a:pPr eaLnBrk="1" hangingPunct="1">
              <a:lnSpc>
                <a:spcPct val="150000"/>
              </a:lnSpc>
              <a:buFont typeface="Wingdings" panose="05000000000000000000" pitchFamily="2" charset="2"/>
              <a:buNone/>
            </a:pPr>
            <a:r>
              <a:rPr lang="zh-CN" altLang="en-US" sz="2800" dirty="0"/>
              <a:t>程序流程图的主要缺点</a:t>
            </a:r>
            <a:r>
              <a:rPr lang="en-US" altLang="zh-CN" sz="2800" dirty="0"/>
              <a:t>:</a:t>
            </a:r>
          </a:p>
          <a:p>
            <a:pPr eaLnBrk="1" hangingPunct="1">
              <a:lnSpc>
                <a:spcPct val="150000"/>
              </a:lnSpc>
              <a:buFont typeface="Wingdings" panose="05000000000000000000" pitchFamily="2" charset="2"/>
              <a:buChar char="Ø"/>
            </a:pPr>
            <a:r>
              <a:rPr lang="zh-CN" altLang="en-US" sz="2800" dirty="0"/>
              <a:t>程序流程图本质上不是逐步求精的好工具</a:t>
            </a:r>
            <a:endParaRPr lang="en-US" altLang="zh-CN" sz="2800" dirty="0"/>
          </a:p>
          <a:p>
            <a:pPr marL="201168" lvl="1" indent="0">
              <a:lnSpc>
                <a:spcPct val="150000"/>
              </a:lnSpc>
              <a:buNone/>
            </a:pPr>
            <a:r>
              <a:rPr lang="zh-CN" altLang="en-US" dirty="0"/>
              <a:t>它诱使程序员过早地考虑程序的控制流程，而不去考虑程序的全局结构。</a:t>
            </a:r>
          </a:p>
          <a:p>
            <a:pPr eaLnBrk="1" hangingPunct="1">
              <a:lnSpc>
                <a:spcPct val="150000"/>
              </a:lnSpc>
              <a:buFont typeface="Wingdings" panose="05000000000000000000" pitchFamily="2" charset="2"/>
              <a:buChar char="Ø"/>
            </a:pPr>
            <a:r>
              <a:rPr lang="zh-CN" altLang="en-US" sz="2800" dirty="0"/>
              <a:t>程序流程图中用箭头代表控制流</a:t>
            </a:r>
            <a:endParaRPr lang="en-US" altLang="zh-CN" sz="2800" dirty="0"/>
          </a:p>
          <a:p>
            <a:pPr marL="201168" lvl="1" indent="0">
              <a:lnSpc>
                <a:spcPct val="150000"/>
              </a:lnSpc>
              <a:buNone/>
            </a:pPr>
            <a:r>
              <a:rPr lang="zh-CN" altLang="en-US" dirty="0"/>
              <a:t>程序员不受任何约束，可以完全不顾结构程序设计的精神，随意转移控制。</a:t>
            </a:r>
          </a:p>
          <a:p>
            <a:pPr eaLnBrk="1" hangingPunct="1">
              <a:lnSpc>
                <a:spcPct val="150000"/>
              </a:lnSpc>
              <a:buFont typeface="Wingdings" panose="05000000000000000000" pitchFamily="2" charset="2"/>
              <a:buChar char="Ø"/>
            </a:pPr>
            <a:r>
              <a:rPr lang="zh-CN" altLang="en-US" sz="2800" dirty="0"/>
              <a:t>程序流程图不易表示数据结构</a:t>
            </a:r>
          </a:p>
          <a:p>
            <a:pPr eaLnBrk="1" hangingPunct="1">
              <a:lnSpc>
                <a:spcPct val="150000"/>
              </a:lnSpc>
              <a:buFont typeface="Wingdings" panose="05000000000000000000" pitchFamily="2" charset="2"/>
              <a:buChar char="Ø"/>
            </a:pPr>
            <a:r>
              <a:rPr lang="zh-CN" altLang="en-US" sz="2800" dirty="0"/>
              <a:t>详细的微观程序流程图</a:t>
            </a:r>
            <a:r>
              <a:rPr lang="en-US" altLang="zh-CN" sz="2800" dirty="0">
                <a:latin typeface="Times New Roman" panose="02020603050405020304" pitchFamily="18" charset="0"/>
              </a:rPr>
              <a:t>——</a:t>
            </a:r>
            <a:r>
              <a:rPr lang="zh-CN" altLang="en-US" sz="2800" dirty="0"/>
              <a:t>每个符号对应于源程序的一行代码</a:t>
            </a:r>
            <a:endParaRPr lang="en-US" altLang="zh-CN" sz="2800" dirty="0"/>
          </a:p>
          <a:p>
            <a:pPr marL="201168" lvl="1" indent="0">
              <a:lnSpc>
                <a:spcPct val="150000"/>
              </a:lnSpc>
              <a:buNone/>
            </a:pPr>
            <a:r>
              <a:rPr lang="zh-CN" altLang="en-US" dirty="0"/>
              <a:t>对于提高大型系统的可理解性作用甚微。</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69</a:t>
            </a:fld>
            <a:endParaRPr lang="zh-CN" altLang="en-US"/>
          </a:p>
        </p:txBody>
      </p:sp>
    </p:spTree>
    <p:extLst>
      <p:ext uri="{BB962C8B-B14F-4D97-AF65-F5344CB8AC3E}">
        <p14:creationId xmlns:p14="http://schemas.microsoft.com/office/powerpoint/2010/main" val="25425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① </a:t>
            </a:r>
            <a:r>
              <a:rPr lang="zh-CN" altLang="zh-CN" dirty="0"/>
              <a:t>功能内聚</a:t>
            </a:r>
            <a:endParaRPr lang="en-US" altLang="zh-CN" dirty="0"/>
          </a:p>
          <a:p>
            <a:r>
              <a:rPr lang="en-US" altLang="zh-CN" dirty="0"/>
              <a:t>     </a:t>
            </a:r>
            <a:r>
              <a:rPr lang="zh-CN" altLang="zh-CN" dirty="0"/>
              <a:t>模块内部的所有元素均属于一个整体，共同完成模块的单一功能</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a:t>
            </a:fld>
            <a:endParaRPr lang="zh-CN" altLang="en-US"/>
          </a:p>
        </p:txBody>
      </p:sp>
      <p:pic>
        <p:nvPicPr>
          <p:cNvPr id="7" name="图片 6">
            <a:extLst>
              <a:ext uri="{FF2B5EF4-FFF2-40B4-BE49-F238E27FC236}">
                <a16:creationId xmlns:a16="http://schemas.microsoft.com/office/drawing/2014/main" id="{5EE293AF-2C07-4AE1-AD90-2CCE3077003D}"/>
              </a:ext>
            </a:extLst>
          </p:cNvPr>
          <p:cNvPicPr>
            <a:picLocks noChangeAspect="1"/>
          </p:cNvPicPr>
          <p:nvPr/>
        </p:nvPicPr>
        <p:blipFill>
          <a:blip r:embed="rId2"/>
          <a:stretch>
            <a:fillRect/>
          </a:stretch>
        </p:blipFill>
        <p:spPr>
          <a:xfrm>
            <a:off x="6147380" y="2545563"/>
            <a:ext cx="4885329" cy="1766873"/>
          </a:xfrm>
          <a:prstGeom prst="rect">
            <a:avLst/>
          </a:prstGeom>
        </p:spPr>
      </p:pic>
      <p:pic>
        <p:nvPicPr>
          <p:cNvPr id="8" name="图片 7">
            <a:extLst>
              <a:ext uri="{FF2B5EF4-FFF2-40B4-BE49-F238E27FC236}">
                <a16:creationId xmlns:a16="http://schemas.microsoft.com/office/drawing/2014/main" id="{8FB17864-8596-4244-BE7C-170A5F3B48FE}"/>
              </a:ext>
            </a:extLst>
          </p:cNvPr>
          <p:cNvPicPr>
            <a:picLocks noChangeAspect="1"/>
          </p:cNvPicPr>
          <p:nvPr/>
        </p:nvPicPr>
        <p:blipFill>
          <a:blip r:embed="rId3"/>
          <a:stretch>
            <a:fillRect/>
          </a:stretch>
        </p:blipFill>
        <p:spPr>
          <a:xfrm>
            <a:off x="1525842" y="2708319"/>
            <a:ext cx="1919620" cy="1845788"/>
          </a:xfrm>
          <a:prstGeom prst="rect">
            <a:avLst/>
          </a:prstGeom>
        </p:spPr>
      </p:pic>
    </p:spTree>
    <p:extLst>
      <p:ext uri="{BB962C8B-B14F-4D97-AF65-F5344CB8AC3E}">
        <p14:creationId xmlns:p14="http://schemas.microsoft.com/office/powerpoint/2010/main" val="1122478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过程设计</a:t>
            </a:r>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）过程设计语言</a:t>
            </a:r>
            <a:r>
              <a:rPr lang="en-US" altLang="zh-CN" dirty="0"/>
              <a:t>(PDL</a:t>
            </a:r>
            <a:r>
              <a:rPr lang="zh-CN" altLang="en-US" dirty="0"/>
              <a:t>，</a:t>
            </a:r>
            <a:r>
              <a:rPr lang="en-US" altLang="zh-CN" dirty="0"/>
              <a:t>Program Design Language)</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70</a:t>
            </a:fld>
            <a:endParaRPr lang="zh-CN" altLang="en-US"/>
          </a:p>
        </p:txBody>
      </p:sp>
      <p:pic>
        <p:nvPicPr>
          <p:cNvPr id="8" name="图片 7">
            <a:extLst>
              <a:ext uri="{FF2B5EF4-FFF2-40B4-BE49-F238E27FC236}">
                <a16:creationId xmlns:a16="http://schemas.microsoft.com/office/drawing/2014/main" id="{F057DC9B-FD9E-C9B6-509C-6A038B8AEA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78" t="5234" r="16915" b="2227"/>
          <a:stretch/>
        </p:blipFill>
        <p:spPr>
          <a:xfrm>
            <a:off x="2954595" y="1538561"/>
            <a:ext cx="3755922" cy="4602382"/>
          </a:xfrm>
          <a:prstGeom prst="rect">
            <a:avLst/>
          </a:prstGeom>
        </p:spPr>
      </p:pic>
    </p:spTree>
    <p:extLst>
      <p:ext uri="{BB962C8B-B14F-4D97-AF65-F5344CB8AC3E}">
        <p14:creationId xmlns:p14="http://schemas.microsoft.com/office/powerpoint/2010/main" val="4066925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设计优化</a:t>
            </a:r>
          </a:p>
        </p:txBody>
      </p:sp>
      <p:sp>
        <p:nvSpPr>
          <p:cNvPr id="3" name="内容占位符 2"/>
          <p:cNvSpPr>
            <a:spLocks noGrp="1"/>
          </p:cNvSpPr>
          <p:nvPr>
            <p:ph idx="1"/>
          </p:nvPr>
        </p:nvSpPr>
        <p:spPr/>
        <p:txBody>
          <a:bodyPr>
            <a:normAutofit/>
          </a:bodyPr>
          <a:lstStyle/>
          <a:p>
            <a:r>
              <a:rPr lang="zh-CN" altLang="en-US" dirty="0"/>
              <a:t>设计启发式规则（</a:t>
            </a:r>
            <a:r>
              <a:rPr lang="en-US" altLang="zh-CN" dirty="0"/>
              <a:t>1</a:t>
            </a:r>
            <a:r>
              <a:rPr lang="zh-CN" altLang="en-US" dirty="0"/>
              <a:t>）：</a:t>
            </a:r>
            <a:endParaRPr lang="en-US" altLang="zh-CN" dirty="0"/>
          </a:p>
          <a:p>
            <a:pPr>
              <a:lnSpc>
                <a:spcPct val="150000"/>
              </a:lnSpc>
              <a:buFont typeface="Wingdings" panose="05000000000000000000" pitchFamily="2" charset="2"/>
              <a:buChar char="ü"/>
            </a:pPr>
            <a:r>
              <a:rPr lang="zh-CN" altLang="en-US" sz="2400" dirty="0"/>
              <a:t>在有效的模块化机制前提下，首先使用最少量的模块来实现系统功能；</a:t>
            </a:r>
          </a:p>
          <a:p>
            <a:pPr>
              <a:lnSpc>
                <a:spcPct val="150000"/>
              </a:lnSpc>
              <a:buFont typeface="Wingdings" panose="05000000000000000000" pitchFamily="2" charset="2"/>
              <a:buChar char="ü"/>
            </a:pPr>
            <a:r>
              <a:rPr lang="zh-CN" altLang="en-US" sz="2400" dirty="0"/>
              <a:t>在满足信息要求的前提下，尽量使用最简单的数据结构；</a:t>
            </a:r>
          </a:p>
          <a:p>
            <a:pPr>
              <a:lnSpc>
                <a:spcPct val="150000"/>
              </a:lnSpc>
              <a:buFont typeface="Wingdings" panose="05000000000000000000" pitchFamily="2" charset="2"/>
              <a:buChar char="ü"/>
            </a:pPr>
            <a:r>
              <a:rPr lang="zh-CN" altLang="en-US" sz="2400" dirty="0"/>
              <a:t>在优化设计内容时，优先设计和优化对时间起决定性作用的模块；</a:t>
            </a:r>
          </a:p>
          <a:p>
            <a:pPr>
              <a:lnSpc>
                <a:spcPct val="150000"/>
              </a:lnSpc>
              <a:buFont typeface="Wingdings" panose="05000000000000000000" pitchFamily="2" charset="2"/>
              <a:buChar char="ü"/>
            </a:pPr>
            <a:r>
              <a:rPr lang="zh-CN" altLang="en-US" sz="2400" dirty="0"/>
              <a:t>首先在不考虑时间因素的前提下开发并精化软件结构；</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71</a:t>
            </a:fld>
            <a:endParaRPr lang="zh-CN" altLang="en-US"/>
          </a:p>
        </p:txBody>
      </p:sp>
    </p:spTree>
    <p:extLst>
      <p:ext uri="{BB962C8B-B14F-4D97-AF65-F5344CB8AC3E}">
        <p14:creationId xmlns:p14="http://schemas.microsoft.com/office/powerpoint/2010/main" val="550948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设计优化</a:t>
            </a:r>
          </a:p>
        </p:txBody>
      </p:sp>
      <p:sp>
        <p:nvSpPr>
          <p:cNvPr id="3" name="内容占位符 2"/>
          <p:cNvSpPr>
            <a:spLocks noGrp="1"/>
          </p:cNvSpPr>
          <p:nvPr>
            <p:ph idx="1"/>
          </p:nvPr>
        </p:nvSpPr>
        <p:spPr/>
        <p:txBody>
          <a:bodyPr>
            <a:normAutofit/>
          </a:bodyPr>
          <a:lstStyle/>
          <a:p>
            <a:r>
              <a:rPr lang="zh-CN" altLang="en-US" dirty="0"/>
              <a:t>设计启发式规则（</a:t>
            </a:r>
            <a:r>
              <a:rPr lang="en-US" altLang="zh-CN" dirty="0"/>
              <a:t>2</a:t>
            </a:r>
            <a:r>
              <a:rPr lang="zh-CN" altLang="en-US" dirty="0"/>
              <a:t>）：</a:t>
            </a:r>
            <a:endParaRPr lang="en-US" altLang="zh-CN" dirty="0"/>
          </a:p>
          <a:p>
            <a:pPr>
              <a:lnSpc>
                <a:spcPct val="150000"/>
              </a:lnSpc>
              <a:buFont typeface="Wingdings" panose="05000000000000000000" pitchFamily="2" charset="2"/>
              <a:buChar char="ü"/>
            </a:pPr>
            <a:r>
              <a:rPr lang="zh-CN" altLang="en-US" sz="2400" dirty="0"/>
              <a:t>评估并优化模块的处理过程，降低模块处理的时间复杂度和空间复杂度；</a:t>
            </a:r>
          </a:p>
          <a:p>
            <a:pPr>
              <a:lnSpc>
                <a:spcPct val="150000"/>
              </a:lnSpc>
              <a:buFont typeface="Wingdings" panose="05000000000000000000" pitchFamily="2" charset="2"/>
              <a:buChar char="ü"/>
            </a:pPr>
            <a:r>
              <a:rPr lang="zh-CN" altLang="en-US" sz="2400" dirty="0"/>
              <a:t>在保证模块功能的情况下，简化条件表达式，优化逻辑处理过程；</a:t>
            </a:r>
          </a:p>
          <a:p>
            <a:pPr>
              <a:lnSpc>
                <a:spcPct val="150000"/>
              </a:lnSpc>
              <a:buFont typeface="Wingdings" panose="05000000000000000000" pitchFamily="2" charset="2"/>
              <a:buChar char="ü"/>
            </a:pPr>
            <a:r>
              <a:rPr lang="zh-CN" altLang="en-US" sz="2400" dirty="0"/>
              <a:t>尽量使用高级程序设计语言来编写程序；</a:t>
            </a:r>
          </a:p>
          <a:p>
            <a:pPr>
              <a:lnSpc>
                <a:spcPct val="150000"/>
              </a:lnSpc>
              <a:buFont typeface="Wingdings" panose="05000000000000000000" pitchFamily="2" charset="2"/>
              <a:buChar char="ü"/>
            </a:pPr>
            <a:r>
              <a:rPr lang="zh-CN" altLang="en-US" sz="2400" dirty="0"/>
              <a:t>定位并孤立出软件中占用大量处理器资源的模块；必要时，重新设计或者采用依赖于机器的语言重写上述模块的代码。</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72</a:t>
            </a:fld>
            <a:endParaRPr lang="zh-CN" altLang="en-US"/>
          </a:p>
        </p:txBody>
      </p:sp>
    </p:spTree>
    <p:extLst>
      <p:ext uri="{BB962C8B-B14F-4D97-AF65-F5344CB8AC3E}">
        <p14:creationId xmlns:p14="http://schemas.microsoft.com/office/powerpoint/2010/main" val="3204941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小结</a:t>
            </a:r>
          </a:p>
        </p:txBody>
      </p:sp>
      <p:sp>
        <p:nvSpPr>
          <p:cNvPr id="3" name="内容占位符 2"/>
          <p:cNvSpPr>
            <a:spLocks noGrp="1"/>
          </p:cNvSpPr>
          <p:nvPr>
            <p:ph idx="1"/>
          </p:nvPr>
        </p:nvSpPr>
        <p:spPr>
          <a:xfrm>
            <a:off x="635961" y="963827"/>
            <a:ext cx="11270904" cy="5177116"/>
          </a:xfrm>
        </p:spPr>
        <p:txBody>
          <a:bodyPr>
            <a:normAutofit/>
          </a:bodyPr>
          <a:lstStyle/>
          <a:p>
            <a:pPr>
              <a:lnSpc>
                <a:spcPct val="150000"/>
              </a:lnSpc>
            </a:pPr>
            <a:r>
              <a:rPr lang="zh-CN" altLang="en-US" dirty="0"/>
              <a:t>结构化设计从</a:t>
            </a:r>
            <a:r>
              <a:rPr lang="zh-CN" altLang="en-US" dirty="0">
                <a:solidFill>
                  <a:srgbClr val="FF0000"/>
                </a:solidFill>
              </a:rPr>
              <a:t>功能</a:t>
            </a:r>
            <a:r>
              <a:rPr lang="zh-CN" altLang="en-US" dirty="0"/>
              <a:t>角度出发，将目标软件分解为多个独立的功能模块；</a:t>
            </a:r>
          </a:p>
          <a:p>
            <a:pPr lvl="1">
              <a:lnSpc>
                <a:spcPct val="150000"/>
              </a:lnSpc>
              <a:buFont typeface="Wingdings" panose="05000000000000000000" pitchFamily="2" charset="2"/>
              <a:buChar char="u"/>
            </a:pPr>
            <a:r>
              <a:rPr lang="zh-CN" altLang="en-US" dirty="0"/>
              <a:t>优秀的软件模块内聚程度较高，且与其他模块耦合松散；</a:t>
            </a:r>
            <a:endParaRPr lang="en-US" altLang="zh-CN" dirty="0"/>
          </a:p>
          <a:p>
            <a:pPr lvl="1">
              <a:lnSpc>
                <a:spcPct val="150000"/>
              </a:lnSpc>
              <a:buFont typeface="Wingdings" panose="05000000000000000000" pitchFamily="2" charset="2"/>
              <a:buChar char="u"/>
            </a:pPr>
            <a:r>
              <a:rPr lang="zh-CN" altLang="en-US" dirty="0"/>
              <a:t>可以根据</a:t>
            </a:r>
            <a:r>
              <a:rPr lang="zh-CN" altLang="zh-CN" dirty="0"/>
              <a:t>变换流和事务流的特点将数据流图映射为系统结构图</a:t>
            </a:r>
            <a:r>
              <a:rPr lang="zh-CN" altLang="en-US" dirty="0"/>
              <a:t>；</a:t>
            </a:r>
            <a:endParaRPr lang="en-US" altLang="zh-CN" dirty="0"/>
          </a:p>
          <a:p>
            <a:pPr lvl="1">
              <a:lnSpc>
                <a:spcPct val="150000"/>
              </a:lnSpc>
              <a:buFont typeface="Wingdings" panose="05000000000000000000" pitchFamily="2" charset="2"/>
              <a:buChar char="u"/>
            </a:pPr>
            <a:r>
              <a:rPr lang="en-US" altLang="zh-CN" dirty="0"/>
              <a:t>IPO</a:t>
            </a:r>
            <a:r>
              <a:rPr lang="zh-CN" altLang="zh-CN" dirty="0"/>
              <a:t>表对各个模块的输入数据、输出数据和内部数据进行说明</a:t>
            </a:r>
            <a:r>
              <a:rPr lang="zh-CN" altLang="en-US" dirty="0"/>
              <a:t>；</a:t>
            </a:r>
            <a:endParaRPr lang="en-US" altLang="zh-CN" dirty="0"/>
          </a:p>
          <a:p>
            <a:pPr lvl="1">
              <a:lnSpc>
                <a:spcPct val="150000"/>
              </a:lnSpc>
              <a:buFont typeface="Wingdings" panose="05000000000000000000" pitchFamily="2" charset="2"/>
              <a:buChar char="u"/>
            </a:pPr>
            <a:r>
              <a:rPr lang="zh-CN" altLang="en-US" dirty="0"/>
              <a:t>数据模型是软件设计中的重要环节（数据元素设计、文件设计、数据库设计等）；</a:t>
            </a:r>
            <a:endParaRPr lang="en-US" altLang="zh-CN" dirty="0"/>
          </a:p>
          <a:p>
            <a:pPr lvl="1">
              <a:lnSpc>
                <a:spcPct val="150000"/>
              </a:lnSpc>
              <a:buFont typeface="Wingdings" panose="05000000000000000000" pitchFamily="2" charset="2"/>
              <a:buChar char="u"/>
            </a:pPr>
            <a:r>
              <a:rPr lang="zh-CN" altLang="zh-CN" dirty="0"/>
              <a:t>将处理</a:t>
            </a:r>
            <a:r>
              <a:rPr lang="zh-CN" altLang="en-US" dirty="0"/>
              <a:t>对应</a:t>
            </a:r>
            <a:r>
              <a:rPr lang="zh-CN" altLang="zh-CN" dirty="0"/>
              <a:t>的</a:t>
            </a:r>
            <a:r>
              <a:rPr lang="zh-CN" altLang="en-US" dirty="0"/>
              <a:t>“</a:t>
            </a:r>
            <a:r>
              <a:rPr lang="zh-CN" altLang="zh-CN" dirty="0"/>
              <a:t>处理</a:t>
            </a:r>
            <a:r>
              <a:rPr lang="en-US" altLang="zh-CN" dirty="0"/>
              <a:t>/</a:t>
            </a:r>
            <a:r>
              <a:rPr lang="zh-CN" altLang="zh-CN" dirty="0"/>
              <a:t>加工逻辑说明</a:t>
            </a:r>
            <a:r>
              <a:rPr lang="zh-CN" altLang="en-US" dirty="0"/>
              <a:t>”</a:t>
            </a:r>
            <a:r>
              <a:rPr lang="zh-CN" altLang="zh-CN" dirty="0"/>
              <a:t>和</a:t>
            </a:r>
            <a:r>
              <a:rPr lang="zh-CN" altLang="en-US" dirty="0"/>
              <a:t>“</a:t>
            </a:r>
            <a:r>
              <a:rPr lang="zh-CN" altLang="zh-CN" dirty="0"/>
              <a:t>状态</a:t>
            </a:r>
            <a:r>
              <a:rPr lang="zh-CN" altLang="en-US" dirty="0"/>
              <a:t>转换图”</a:t>
            </a:r>
            <a:r>
              <a:rPr lang="zh-CN" altLang="zh-CN" dirty="0"/>
              <a:t>转换为具体处理流程</a:t>
            </a:r>
            <a:r>
              <a:rPr lang="zh-CN" altLang="en-US" dirty="0"/>
              <a:t>；</a:t>
            </a:r>
            <a:endParaRPr lang="en-US" altLang="zh-CN" dirty="0"/>
          </a:p>
          <a:p>
            <a:pPr lvl="1">
              <a:lnSpc>
                <a:spcPct val="150000"/>
              </a:lnSpc>
              <a:buFont typeface="Wingdings" panose="05000000000000000000" pitchFamily="2" charset="2"/>
              <a:buChar char="u"/>
            </a:pPr>
            <a:r>
              <a:rPr lang="zh-CN" altLang="zh-CN" dirty="0"/>
              <a:t>软件设计人员可以结合已有的软件设计经验和启发式规则来优化软件设计。</a:t>
            </a:r>
            <a:endParaRPr lang="zh-CN" altLang="en-US" dirty="0"/>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73</a:t>
            </a:fld>
            <a:endParaRPr lang="zh-CN" altLang="en-US"/>
          </a:p>
        </p:txBody>
      </p:sp>
    </p:spTree>
    <p:extLst>
      <p:ext uri="{BB962C8B-B14F-4D97-AF65-F5344CB8AC3E}">
        <p14:creationId xmlns:p14="http://schemas.microsoft.com/office/powerpoint/2010/main" val="3116041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88CC0D-1135-F34C-DBA0-2884E70F989B}"/>
              </a:ext>
            </a:extLst>
          </p:cNvPr>
          <p:cNvSpPr>
            <a:spLocks noGrp="1"/>
          </p:cNvSpPr>
          <p:nvPr>
            <p:ph type="title"/>
          </p:nvPr>
        </p:nvSpPr>
        <p:spPr/>
        <p:txBody>
          <a:bodyPr/>
          <a:lstStyle/>
          <a:p>
            <a:r>
              <a:rPr lang="zh-CN" altLang="en-US" dirty="0">
                <a:latin typeface="腾讯体 W7" panose="020C08030202040F0204" pitchFamily="34" charset="-122"/>
                <a:ea typeface="腾讯体 W7" panose="020C08030202040F0204" pitchFamily="34" charset="-122"/>
              </a:rPr>
              <a:t>谢谢大家！</a:t>
            </a:r>
          </a:p>
        </p:txBody>
      </p:sp>
      <p:sp>
        <p:nvSpPr>
          <p:cNvPr id="8" name="文本占位符 7">
            <a:extLst>
              <a:ext uri="{FF2B5EF4-FFF2-40B4-BE49-F238E27FC236}">
                <a16:creationId xmlns:a16="http://schemas.microsoft.com/office/drawing/2014/main" id="{F6860868-C5DA-0C21-75A3-22CA877D6C52}"/>
              </a:ext>
            </a:extLst>
          </p:cNvPr>
          <p:cNvSpPr>
            <a:spLocks noGrp="1"/>
          </p:cNvSpPr>
          <p:nvPr>
            <p:ph type="body" idx="1"/>
          </p:nvPr>
        </p:nvSpPr>
        <p:spPr/>
        <p:txBody>
          <a:bodyPr/>
          <a:lstStyle/>
          <a:p>
            <a:r>
              <a:rPr lang="zh-CN" altLang="en-US" b="1" dirty="0">
                <a:latin typeface="腾讯体 W7" panose="020C08030202040F0204" pitchFamily="34" charset="-122"/>
                <a:ea typeface="腾讯体 W7" panose="020C08030202040F0204" pitchFamily="34" charset="-122"/>
              </a:rPr>
              <a:t>课后思考</a:t>
            </a:r>
            <a:r>
              <a:rPr lang="zh-CN" altLang="en-US" dirty="0">
                <a:latin typeface="腾讯体 W7" panose="020C08030202040F0204" pitchFamily="34" charset="-122"/>
                <a:ea typeface="腾讯体 W7" panose="020C08030202040F0204" pitchFamily="34" charset="-122"/>
              </a:rPr>
              <a:t>：</a:t>
            </a:r>
          </a:p>
          <a:p>
            <a:r>
              <a:rPr lang="en-US" altLang="zh-CN" dirty="0">
                <a:latin typeface="腾讯体 W3" panose="020C04030202040F0204" pitchFamily="34" charset="-122"/>
                <a:ea typeface="腾讯体 W3" panose="020C04030202040F0204" pitchFamily="34" charset="-122"/>
              </a:rPr>
              <a:t>1. </a:t>
            </a:r>
            <a:r>
              <a:rPr lang="zh-CN" altLang="en-US" dirty="0">
                <a:latin typeface="腾讯体 W3" panose="020C04030202040F0204" pitchFamily="34" charset="-122"/>
                <a:ea typeface="腾讯体 W3" panose="020C04030202040F0204" pitchFamily="34" charset="-122"/>
              </a:rPr>
              <a:t>了解了结构化设计后，你觉得怎样才能做好结构化分析？</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2. </a:t>
            </a:r>
            <a:r>
              <a:rPr lang="zh-CN" altLang="en-US" dirty="0">
                <a:latin typeface="腾讯体 W3" panose="020C04030202040F0204" pitchFamily="34" charset="-122"/>
                <a:ea typeface="腾讯体 W3" panose="020C04030202040F0204" pitchFamily="34" charset="-122"/>
              </a:rPr>
              <a:t>结构化方法的本质是什么？</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3. </a:t>
            </a:r>
            <a:r>
              <a:rPr lang="zh-CN" altLang="en-US" dirty="0">
                <a:latin typeface="腾讯体 W3" panose="020C04030202040F0204" pitchFamily="34" charset="-122"/>
                <a:ea typeface="腾讯体 W3" panose="020C04030202040F0204" pitchFamily="34" charset="-122"/>
              </a:rPr>
              <a:t>结构化设计需要细致到什么程度才是合适的？</a:t>
            </a:r>
          </a:p>
        </p:txBody>
      </p:sp>
      <p:sp>
        <p:nvSpPr>
          <p:cNvPr id="5" name="页脚占位符 4">
            <a:extLst>
              <a:ext uri="{FF2B5EF4-FFF2-40B4-BE49-F238E27FC236}">
                <a16:creationId xmlns:a16="http://schemas.microsoft.com/office/drawing/2014/main" id="{B13D7D15-D50B-1163-543F-D2DE6BFE1098}"/>
              </a:ext>
            </a:extLst>
          </p:cNvPr>
          <p:cNvSpPr>
            <a:spLocks noGrp="1"/>
          </p:cNvSpPr>
          <p:nvPr>
            <p:ph type="ftr" sz="quarter" idx="11"/>
          </p:nvPr>
        </p:nvSpPr>
        <p:spPr/>
        <p:txBody>
          <a:bodyPr/>
          <a:lstStyle/>
          <a:p>
            <a:r>
              <a:rPr lang="zh-CN" altLang="en-US" dirty="0">
                <a:latin typeface="腾讯体 W3" panose="020C04030202040F0204" pitchFamily="34" charset="-122"/>
                <a:ea typeface="腾讯体 W3" panose="020C04030202040F0204" pitchFamily="34" charset="-122"/>
              </a:rPr>
              <a:t>深圳大学 计算机与软件学院</a:t>
            </a:r>
            <a:r>
              <a:rPr lang="en-US" altLang="zh-CN" dirty="0">
                <a:latin typeface="腾讯体 W3" panose="020C04030202040F0204" pitchFamily="34" charset="-122"/>
                <a:ea typeface="腾讯体 W3" panose="020C04030202040F0204" pitchFamily="34" charset="-122"/>
              </a:rPr>
              <a:t>《</a:t>
            </a:r>
            <a:r>
              <a:rPr lang="zh-CN" altLang="en-US" dirty="0">
                <a:latin typeface="腾讯体 W3" panose="020C04030202040F0204" pitchFamily="34" charset="-122"/>
                <a:ea typeface="腾讯体 W3" panose="020C04030202040F0204" pitchFamily="34" charset="-122"/>
              </a:rPr>
              <a:t>软件工程</a:t>
            </a:r>
            <a:r>
              <a:rPr lang="en-US" altLang="zh-CN" dirty="0">
                <a:latin typeface="腾讯体 W3" panose="020C04030202040F0204" pitchFamily="34" charset="-122"/>
                <a:ea typeface="腾讯体 W3" panose="020C04030202040F0204" pitchFamily="34" charset="-122"/>
              </a:rPr>
              <a:t>》</a:t>
            </a:r>
            <a:r>
              <a:rPr lang="zh-CN" altLang="en-US" dirty="0">
                <a:latin typeface="腾讯体 W3" panose="020C04030202040F0204" pitchFamily="34" charset="-122"/>
                <a:ea typeface="腾讯体 W3" panose="020C04030202040F0204" pitchFamily="34" charset="-122"/>
              </a:rPr>
              <a:t>课程组</a:t>
            </a:r>
          </a:p>
        </p:txBody>
      </p:sp>
      <p:sp>
        <p:nvSpPr>
          <p:cNvPr id="6" name="灯片编号占位符 5">
            <a:extLst>
              <a:ext uri="{FF2B5EF4-FFF2-40B4-BE49-F238E27FC236}">
                <a16:creationId xmlns:a16="http://schemas.microsoft.com/office/drawing/2014/main" id="{ACAAC306-94B0-CE3F-C7F1-D4C3F6F359C8}"/>
              </a:ext>
            </a:extLst>
          </p:cNvPr>
          <p:cNvSpPr>
            <a:spLocks noGrp="1"/>
          </p:cNvSpPr>
          <p:nvPr>
            <p:ph type="sldNum" sz="quarter" idx="12"/>
          </p:nvPr>
        </p:nvSpPr>
        <p:spPr/>
        <p:txBody>
          <a:bodyPr/>
          <a:lstStyle/>
          <a:p>
            <a:fld id="{5B3F3CCD-5AE8-4BDA-99FD-25BB3DCCC447}" type="slidenum">
              <a:rPr lang="zh-CN" altLang="en-US" smtClean="0">
                <a:latin typeface="腾讯体 W3" panose="020C04030202040F0204" pitchFamily="34" charset="-122"/>
                <a:ea typeface="腾讯体 W3" panose="020C04030202040F0204" pitchFamily="34" charset="-122"/>
              </a:rPr>
              <a:pPr/>
              <a:t>74</a:t>
            </a:fld>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027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② </a:t>
            </a:r>
            <a:r>
              <a:rPr lang="zh-CN" altLang="zh-CN" dirty="0"/>
              <a:t>顺序内聚</a:t>
            </a:r>
            <a:endParaRPr lang="en-US" altLang="zh-CN" dirty="0"/>
          </a:p>
          <a:p>
            <a:r>
              <a:rPr lang="en-US" altLang="zh-CN" dirty="0"/>
              <a:t>        </a:t>
            </a:r>
            <a:r>
              <a:rPr lang="zh-CN" altLang="zh-CN" dirty="0"/>
              <a:t>模块内封装了业务处理的多个功能步骤，上一个步骤的输出为下一个步骤的输入，依次执行</a:t>
            </a:r>
            <a:r>
              <a:rPr lang="zh-CN" altLang="en-US" dirty="0"/>
              <a:t>。</a:t>
            </a:r>
            <a:endParaRPr lang="en-US" altLang="zh-CN"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a:t>
            </a:fld>
            <a:endParaRPr lang="zh-CN" altLang="en-US"/>
          </a:p>
        </p:txBody>
      </p:sp>
      <p:graphicFrame>
        <p:nvGraphicFramePr>
          <p:cNvPr id="7" name="对象 6">
            <a:extLst>
              <a:ext uri="{FF2B5EF4-FFF2-40B4-BE49-F238E27FC236}">
                <a16:creationId xmlns:a16="http://schemas.microsoft.com/office/drawing/2014/main" id="{5FB2742F-75D4-434E-A812-D82466A1F120}"/>
              </a:ext>
            </a:extLst>
          </p:cNvPr>
          <p:cNvGraphicFramePr>
            <a:graphicFrameLocks noChangeAspect="1"/>
          </p:cNvGraphicFramePr>
          <p:nvPr>
            <p:extLst>
              <p:ext uri="{D42A27DB-BD31-4B8C-83A1-F6EECF244321}">
                <p14:modId xmlns:p14="http://schemas.microsoft.com/office/powerpoint/2010/main" val="3979970872"/>
              </p:ext>
            </p:extLst>
          </p:nvPr>
        </p:nvGraphicFramePr>
        <p:xfrm>
          <a:off x="1916113" y="2617072"/>
          <a:ext cx="2302739" cy="3278930"/>
        </p:xfrm>
        <a:graphic>
          <a:graphicData uri="http://schemas.openxmlformats.org/presentationml/2006/ole">
            <mc:AlternateContent xmlns:mc="http://schemas.openxmlformats.org/markup-compatibility/2006">
              <mc:Choice xmlns:v="urn:schemas-microsoft-com:vml" Requires="v">
                <p:oleObj name="Visio" r:id="rId2" imgW="2080274" imgH="2971924" progId="Visio.Drawing.15">
                  <p:embed/>
                </p:oleObj>
              </mc:Choice>
              <mc:Fallback>
                <p:oleObj name="Visio" r:id="rId2" imgW="2080274" imgH="2971924" progId="Visio.Drawing.15">
                  <p:embed/>
                  <p:pic>
                    <p:nvPicPr>
                      <p:cNvPr id="5" name="对象 4">
                        <a:extLst>
                          <a:ext uri="{FF2B5EF4-FFF2-40B4-BE49-F238E27FC236}">
                            <a16:creationId xmlns:a16="http://schemas.microsoft.com/office/drawing/2014/main" id="{066ED85F-12CB-4AC3-A8AE-19FB37197918}"/>
                          </a:ext>
                        </a:extLst>
                      </p:cNvPr>
                      <p:cNvPicPr>
                        <a:picLocks noChangeAspect="1" noChangeArrowheads="1"/>
                      </p:cNvPicPr>
                      <p:nvPr/>
                    </p:nvPicPr>
                    <p:blipFill>
                      <a:blip r:embed="rId3"/>
                      <a:srcRect/>
                      <a:stretch>
                        <a:fillRect/>
                      </a:stretch>
                    </p:blipFill>
                    <p:spPr bwMode="auto">
                      <a:xfrm>
                        <a:off x="1916113" y="2617072"/>
                        <a:ext cx="2302739" cy="3278930"/>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E93A72BB-1167-4A8D-9F71-A2AF4D09720B}"/>
              </a:ext>
            </a:extLst>
          </p:cNvPr>
          <p:cNvPicPr/>
          <p:nvPr/>
        </p:nvPicPr>
        <p:blipFill>
          <a:blip r:embed="rId4"/>
          <a:stretch>
            <a:fillRect/>
          </a:stretch>
        </p:blipFill>
        <p:spPr>
          <a:xfrm>
            <a:off x="6895249" y="2617072"/>
            <a:ext cx="3822216" cy="2970154"/>
          </a:xfrm>
          <a:prstGeom prst="rect">
            <a:avLst/>
          </a:prstGeom>
        </p:spPr>
      </p:pic>
    </p:spTree>
    <p:extLst>
      <p:ext uri="{BB962C8B-B14F-4D97-AF65-F5344CB8AC3E}">
        <p14:creationId xmlns:p14="http://schemas.microsoft.com/office/powerpoint/2010/main" val="178588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模块化及耦合度评价</a:t>
            </a:r>
          </a:p>
        </p:txBody>
      </p:sp>
      <p:sp>
        <p:nvSpPr>
          <p:cNvPr id="3" name="内容占位符 2"/>
          <p:cNvSpPr>
            <a:spLocks noGrp="1"/>
          </p:cNvSpPr>
          <p:nvPr>
            <p:ph idx="1"/>
          </p:nvPr>
        </p:nvSpPr>
        <p:spPr/>
        <p:txBody>
          <a:bodyPr/>
          <a:lstStyle/>
          <a:p>
            <a:r>
              <a:rPr lang="zh-CN" altLang="en-US" dirty="0"/>
              <a:t>③ 信息内聚</a:t>
            </a:r>
            <a:endParaRPr lang="en-US" altLang="zh-CN" dirty="0"/>
          </a:p>
          <a:p>
            <a:r>
              <a:rPr lang="en-US" altLang="zh-CN" dirty="0"/>
              <a:t>        </a:t>
            </a:r>
            <a:r>
              <a:rPr lang="zh-CN" altLang="zh-CN" dirty="0"/>
              <a:t>多个共享同一个数据的功能封装在一起</a:t>
            </a:r>
            <a:r>
              <a:rPr lang="zh-CN" altLang="en-US" dirty="0"/>
              <a:t>，</a:t>
            </a:r>
            <a:r>
              <a:rPr lang="zh-CN" altLang="zh-CN" dirty="0"/>
              <a:t>模块根据不同的需求来执行特定功能，以达到信息隐藏的目的。</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a:t>
            </a:fld>
            <a:endParaRPr lang="zh-CN" altLang="en-US"/>
          </a:p>
        </p:txBody>
      </p:sp>
      <p:graphicFrame>
        <p:nvGraphicFramePr>
          <p:cNvPr id="7" name="对象 6">
            <a:extLst>
              <a:ext uri="{FF2B5EF4-FFF2-40B4-BE49-F238E27FC236}">
                <a16:creationId xmlns:a16="http://schemas.microsoft.com/office/drawing/2014/main" id="{49B99BFC-9760-4C59-A8CE-95F1A17F1AA8}"/>
              </a:ext>
            </a:extLst>
          </p:cNvPr>
          <p:cNvGraphicFramePr>
            <a:graphicFrameLocks noChangeAspect="1"/>
          </p:cNvGraphicFramePr>
          <p:nvPr>
            <p:extLst>
              <p:ext uri="{D42A27DB-BD31-4B8C-83A1-F6EECF244321}">
                <p14:modId xmlns:p14="http://schemas.microsoft.com/office/powerpoint/2010/main" val="1477556760"/>
              </p:ext>
            </p:extLst>
          </p:nvPr>
        </p:nvGraphicFramePr>
        <p:xfrm>
          <a:off x="1469124" y="2540877"/>
          <a:ext cx="3632597" cy="3600066"/>
        </p:xfrm>
        <a:graphic>
          <a:graphicData uri="http://schemas.openxmlformats.org/presentationml/2006/ole">
            <mc:AlternateContent xmlns:mc="http://schemas.openxmlformats.org/markup-compatibility/2006">
              <mc:Choice xmlns:v="urn:schemas-microsoft-com:vml" Requires="v">
                <p:oleObj name="Visio" r:id="rId2" imgW="2872778" imgH="2842178" progId="Visio.Drawing.15">
                  <p:embed/>
                </p:oleObj>
              </mc:Choice>
              <mc:Fallback>
                <p:oleObj name="Visio" r:id="rId2" imgW="2872778" imgH="2842178" progId="Visio.Drawing.15">
                  <p:embed/>
                  <p:pic>
                    <p:nvPicPr>
                      <p:cNvPr id="5" name="对象 4">
                        <a:extLst>
                          <a:ext uri="{FF2B5EF4-FFF2-40B4-BE49-F238E27FC236}">
                            <a16:creationId xmlns:a16="http://schemas.microsoft.com/office/drawing/2014/main" id="{5F9654DB-180C-4979-BBEF-2D3DA1558ECD}"/>
                          </a:ext>
                        </a:extLst>
                      </p:cNvPr>
                      <p:cNvPicPr>
                        <a:picLocks noChangeAspect="1" noChangeArrowheads="1"/>
                      </p:cNvPicPr>
                      <p:nvPr/>
                    </p:nvPicPr>
                    <p:blipFill>
                      <a:blip r:embed="rId3"/>
                      <a:srcRect/>
                      <a:stretch>
                        <a:fillRect/>
                      </a:stretch>
                    </p:blipFill>
                    <p:spPr bwMode="auto">
                      <a:xfrm>
                        <a:off x="1469124" y="2540877"/>
                        <a:ext cx="3632597" cy="3600066"/>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7C6074C1-3326-4E71-AEF0-EDFEADD93B26}"/>
              </a:ext>
            </a:extLst>
          </p:cNvPr>
          <p:cNvPicPr/>
          <p:nvPr/>
        </p:nvPicPr>
        <p:blipFill>
          <a:blip r:embed="rId4"/>
          <a:stretch>
            <a:fillRect/>
          </a:stretch>
        </p:blipFill>
        <p:spPr>
          <a:xfrm>
            <a:off x="7467061" y="2600065"/>
            <a:ext cx="2944487" cy="3286785"/>
          </a:xfrm>
          <a:prstGeom prst="rect">
            <a:avLst/>
          </a:prstGeom>
        </p:spPr>
      </p:pic>
    </p:spTree>
    <p:extLst>
      <p:ext uri="{BB962C8B-B14F-4D97-AF65-F5344CB8AC3E}">
        <p14:creationId xmlns:p14="http://schemas.microsoft.com/office/powerpoint/2010/main" val="849308312"/>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1856</TotalTime>
  <Words>3473</Words>
  <Application>Microsoft Office PowerPoint</Application>
  <PresentationFormat>宽屏</PresentationFormat>
  <Paragraphs>583</Paragraphs>
  <Slides>74</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84" baseType="lpstr">
      <vt:lpstr>腾讯体 W3</vt:lpstr>
      <vt:lpstr>腾讯体 W7</vt:lpstr>
      <vt:lpstr>Arial</vt:lpstr>
      <vt:lpstr>Calibri</vt:lpstr>
      <vt:lpstr>Calibri Light</vt:lpstr>
      <vt:lpstr>Times New Roman</vt:lpstr>
      <vt:lpstr>Wingdings</vt:lpstr>
      <vt:lpstr>回顾</vt:lpstr>
      <vt:lpstr>Visio</vt:lpstr>
      <vt:lpstr>Microsoft Visio 绘图</vt:lpstr>
      <vt:lpstr>第4章 结构化设计</vt:lpstr>
      <vt:lpstr>主要内容</vt:lpstr>
      <vt:lpstr>概述</vt:lpstr>
      <vt:lpstr>1. 结构化设计与结构化分析的关系</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2.模块化及耦合度评价</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3.系统结构设计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4.数据设计</vt:lpstr>
      <vt:lpstr>5. 过程设计</vt:lpstr>
      <vt:lpstr>5. 过程设计</vt:lpstr>
      <vt:lpstr>5. 过程设计</vt:lpstr>
      <vt:lpstr>5. 过程设计</vt:lpstr>
      <vt:lpstr>5. 过程设计</vt:lpstr>
      <vt:lpstr>5. 过程设计</vt:lpstr>
      <vt:lpstr>6. 设计优化</vt:lpstr>
      <vt:lpstr>6. 设计优化</vt:lpstr>
      <vt:lpstr>7. 小结</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软件工程（深圳大学）</dc:title>
  <dc:creator>Wenfeng</dc:creator>
  <cp:lastModifiedBy>杜 文峰</cp:lastModifiedBy>
  <cp:revision>154</cp:revision>
  <dcterms:created xsi:type="dcterms:W3CDTF">2019-06-11T09:59:59Z</dcterms:created>
  <dcterms:modified xsi:type="dcterms:W3CDTF">2024-05-22T02:18:08Z</dcterms:modified>
</cp:coreProperties>
</file>